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70" r:id="rId2"/>
    <p:sldId id="257" r:id="rId3"/>
    <p:sldId id="266" r:id="rId4"/>
    <p:sldId id="258" r:id="rId5"/>
    <p:sldId id="267" r:id="rId6"/>
    <p:sldId id="259" r:id="rId7"/>
    <p:sldId id="268" r:id="rId8"/>
    <p:sldId id="260" r:id="rId9"/>
    <p:sldId id="261" r:id="rId10"/>
    <p:sldId id="264" r:id="rId11"/>
    <p:sldId id="269" r:id="rId12"/>
    <p:sldId id="265" r:id="rId13"/>
    <p:sldId id="271" r:id="rId14"/>
    <p:sldId id="272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863" autoAdjust="0"/>
  </p:normalViewPr>
  <p:slideViewPr>
    <p:cSldViewPr>
      <p:cViewPr varScale="1">
        <p:scale>
          <a:sx n="112" d="100"/>
          <a:sy n="112" d="100"/>
        </p:scale>
        <p:origin x="1416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11C396-2601-4706-AE47-B00CA31C9434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8E204-1667-465F-A699-413EBFC5C6E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8E204-1667-465F-A699-413EBFC5C6EB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8596" y="1628800"/>
            <a:ext cx="828680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>
                <a:solidFill>
                  <a:schemeClr val="accent4">
                    <a:lumMod val="50000"/>
                  </a:schemeClr>
                </a:solidFill>
              </a:rPr>
              <a:t>Презентация из оцифрованных рисунков на тему: </a:t>
            </a:r>
            <a:endParaRPr lang="en-US" sz="4400" b="1" dirty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ru-RU" sz="4400" b="1" dirty="0">
                <a:solidFill>
                  <a:schemeClr val="accent4">
                    <a:lumMod val="50000"/>
                  </a:schemeClr>
                </a:solidFill>
              </a:rPr>
              <a:t>«Безопасный интернет»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857752" y="5357826"/>
            <a:ext cx="4000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Выполнили учащиеся 4 «Б» класса </a:t>
            </a:r>
            <a:r>
              <a:rPr lang="ru-RU" dirty="0" err="1"/>
              <a:t>Турунтаевской</a:t>
            </a:r>
            <a:r>
              <a:rPr lang="ru-RU" dirty="0"/>
              <a:t> СОШ № 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F:\Оцифровка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14290"/>
            <a:ext cx="8578377" cy="6286544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4572000" y="6488668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Работу выполнила: Федотова Валерия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F:\Оцифровка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85728"/>
            <a:ext cx="8643998" cy="6286544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5143504" y="1142984"/>
            <a:ext cx="35062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Работу выполнил: Беспятов Саша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Оцифровка\Sc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14290"/>
            <a:ext cx="8643998" cy="635798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214546" y="714356"/>
            <a:ext cx="37902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FF0000"/>
                </a:solidFill>
              </a:rPr>
              <a:t>Работу выполнила: Изосимова Даша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F:\Оцифровка\Волков Геннадий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357166"/>
            <a:ext cx="8208873" cy="6212803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643438" y="857232"/>
            <a:ext cx="32242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B0F0"/>
                </a:solidFill>
              </a:rPr>
              <a:t>Работу выполнил: Волков Гена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F:\Оцифровка\Моисеенко Никит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14290"/>
            <a:ext cx="8643998" cy="6357982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004048" y="5877272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00B0F0"/>
                </a:solidFill>
              </a:rPr>
              <a:t>Работу выполнил: </a:t>
            </a:r>
            <a:r>
              <a:rPr lang="ru-RU" dirty="0" err="1">
                <a:solidFill>
                  <a:srgbClr val="00B0F0"/>
                </a:solidFill>
              </a:rPr>
              <a:t>Моисеенко</a:t>
            </a:r>
            <a:r>
              <a:rPr lang="ru-RU" dirty="0">
                <a:solidFill>
                  <a:srgbClr val="00B0F0"/>
                </a:solidFill>
              </a:rPr>
              <a:t> Никиты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:\Оцифровка\Лосев Артем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8715436" cy="6357982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51520" y="6165304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7030A0"/>
                </a:solidFill>
              </a:rPr>
              <a:t>Работу </a:t>
            </a:r>
            <a:r>
              <a:rPr lang="ru-RU" dirty="0" err="1">
                <a:solidFill>
                  <a:srgbClr val="7030A0"/>
                </a:solidFill>
              </a:rPr>
              <a:t>выполнил:Лосев</a:t>
            </a:r>
            <a:r>
              <a:rPr lang="ru-RU" dirty="0">
                <a:solidFill>
                  <a:srgbClr val="7030A0"/>
                </a:solidFill>
              </a:rPr>
              <a:t> Артём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:\Оцифровка\Прашутина Ксен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85728"/>
            <a:ext cx="8750206" cy="6357982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395536" y="332656"/>
            <a:ext cx="40134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chemeClr val="accent5"/>
                </a:solidFill>
              </a:rPr>
              <a:t>Работу выполнила: </a:t>
            </a:r>
            <a:r>
              <a:rPr lang="ru-RU" dirty="0" err="1">
                <a:solidFill>
                  <a:schemeClr val="accent5"/>
                </a:solidFill>
              </a:rPr>
              <a:t>Прашутина</a:t>
            </a:r>
            <a:r>
              <a:rPr lang="ru-RU" dirty="0">
                <a:solidFill>
                  <a:schemeClr val="accent5"/>
                </a:solidFill>
              </a:rPr>
              <a:t> Ксения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:\Оцифровка\Чой Юл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85728"/>
            <a:ext cx="8643998" cy="621510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5292080" y="5589240"/>
            <a:ext cx="31445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Работу выполнила: </a:t>
            </a:r>
            <a:r>
              <a:rPr lang="ru-RU" dirty="0" err="1">
                <a:solidFill>
                  <a:schemeClr val="accent6">
                    <a:lumMod val="75000"/>
                  </a:schemeClr>
                </a:solidFill>
              </a:rPr>
              <a:t>Чой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 Юлия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Администратор\Desktop\Новая папка (2)\2020-01-13_003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8715436" cy="6286544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42844" y="571480"/>
            <a:ext cx="39017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B0F0"/>
                </a:solidFill>
              </a:rPr>
              <a:t>Работу выполнила: Григорьева Арина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F:\Оцифровка\Русанова Ирин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8572560" cy="642942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23528" y="332656"/>
            <a:ext cx="3168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FF0000"/>
                </a:solidFill>
              </a:rPr>
              <a:t>Работу выполнила: </a:t>
            </a:r>
          </a:p>
          <a:p>
            <a:r>
              <a:rPr lang="ru-RU" dirty="0" err="1">
                <a:solidFill>
                  <a:srgbClr val="FF0000"/>
                </a:solidFill>
              </a:rPr>
              <a:t>Русанова</a:t>
            </a:r>
            <a:r>
              <a:rPr lang="ru-RU" dirty="0">
                <a:solidFill>
                  <a:srgbClr val="FF0000"/>
                </a:solidFill>
              </a:rPr>
              <a:t> Ира 4 «Б» класс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дминистратор\Desktop\Новая папка (2)\2020-01-13_002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85728"/>
            <a:ext cx="8501122" cy="6357982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57158" y="5786454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00B050"/>
                </a:solidFill>
              </a:rPr>
              <a:t>Работу </a:t>
            </a:r>
            <a:r>
              <a:rPr lang="ru-RU" dirty="0" err="1">
                <a:solidFill>
                  <a:srgbClr val="00B050"/>
                </a:solidFill>
              </a:rPr>
              <a:t>выполнил:Файзулин</a:t>
            </a:r>
            <a:r>
              <a:rPr lang="ru-RU" dirty="0">
                <a:solidFill>
                  <a:srgbClr val="00B050"/>
                </a:solidFill>
              </a:rPr>
              <a:t> Антон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для Суменковой Е.П\Глебова Юл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94574"/>
            <a:ext cx="8572560" cy="6377698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07504" y="6021288"/>
            <a:ext cx="3168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</a:rPr>
              <a:t>Работу выполнила: </a:t>
            </a:r>
          </a:p>
          <a:p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</a:rPr>
              <a:t>Глебова Юлия 4 «Б» класс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Картинки по запросу &quot;анализ проведенного конкурса рисунков безопасный интернет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214282" y="2000240"/>
            <a:ext cx="85725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dirty="0">
                <a:solidFill>
                  <a:schemeClr val="accent5">
                    <a:lumMod val="50000"/>
                  </a:schemeClr>
                </a:solidFill>
              </a:rPr>
              <a:t>Спасибо за внимание.</a:t>
            </a:r>
            <a:r>
              <a:rPr lang="ru-RU" sz="7200" b="1" dirty="0">
                <a:solidFill>
                  <a:schemeClr val="accent5">
                    <a:lumMod val="50000"/>
                  </a:schemeClr>
                </a:solidFill>
              </a:rPr>
              <a:t>                 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274</TotalTime>
  <Words>97</Words>
  <Application>Microsoft Office PowerPoint</Application>
  <PresentationFormat>Экран (4:3)</PresentationFormat>
  <Paragraphs>19</Paragraphs>
  <Slides>14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3" baseType="lpstr">
      <vt:lpstr>Arial</vt:lpstr>
      <vt:lpstr>Book Antiqua</vt:lpstr>
      <vt:lpstr>Calibri</vt:lpstr>
      <vt:lpstr>Lucida Sans</vt:lpstr>
      <vt:lpstr>Times New Roman</vt:lpstr>
      <vt:lpstr>Wingdings</vt:lpstr>
      <vt:lpstr>Wingdings 2</vt:lpstr>
      <vt:lpstr>Wingdings 3</vt:lpstr>
      <vt:lpstr>Апекс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Администратор</dc:creator>
  <cp:lastModifiedBy>Admin</cp:lastModifiedBy>
  <cp:revision>47</cp:revision>
  <dcterms:created xsi:type="dcterms:W3CDTF">2020-01-10T12:17:05Z</dcterms:created>
  <dcterms:modified xsi:type="dcterms:W3CDTF">2020-05-10T14:59:32Z</dcterms:modified>
</cp:coreProperties>
</file>