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3" r:id="rId2"/>
    <p:sldId id="256" r:id="rId3"/>
    <p:sldId id="257" r:id="rId4"/>
    <p:sldId id="258" r:id="rId5"/>
    <p:sldId id="260" r:id="rId6"/>
    <p:sldId id="261" r:id="rId7"/>
    <p:sldId id="262" r:id="rId8"/>
    <p:sldId id="271" r:id="rId9"/>
    <p:sldId id="267" r:id="rId10"/>
    <p:sldId id="268" r:id="rId11"/>
    <p:sldId id="270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75656" y="2420888"/>
          <a:ext cx="6912768" cy="841248"/>
        </p:xfrm>
        <a:graphic>
          <a:graphicData uri="http://schemas.openxmlformats.org/drawingml/2006/table">
            <a:tbl>
              <a:tblPr/>
              <a:tblGrid>
                <a:gridCol w="6912768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Интернет технологии</a:t>
                      </a:r>
                      <a:endParaRPr lang="ru-RU" sz="4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282" y="500042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Что такое информационные технологии.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1785926"/>
            <a:ext cx="38576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Информационные технологии – это технологии поиска, сбора, обработки и хранения информации.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AutoShape 2" descr="https://avatars.mds.yandex.net/get-pdb/1604606/4903f103-377a-4651-9a13-15943ad361d4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4" name="Picture 4" descr="C:\Users\Администратор\Pictures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27310">
            <a:off x="4619443" y="2426812"/>
            <a:ext cx="4000528" cy="37338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Pictures\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истратор\Pictures\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144000" cy="6021288"/>
          </a:xfrm>
          <a:prstGeom prst="rect">
            <a:avLst/>
          </a:prstGeom>
          <a:noFill/>
        </p:spPr>
      </p:pic>
      <p:pic>
        <p:nvPicPr>
          <p:cNvPr id="3" name="Picture 2" descr="C:\Users\Администратор\Pictures\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35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Администратор\Pictures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8692" y="0"/>
            <a:ext cx="919269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Администратор\Pictures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608131">
            <a:off x="457385" y="524279"/>
            <a:ext cx="4241701" cy="3831135"/>
          </a:xfrm>
          <a:prstGeom prst="rect">
            <a:avLst/>
          </a:prstGeom>
          <a:noFill/>
        </p:spPr>
      </p:pic>
      <p:pic>
        <p:nvPicPr>
          <p:cNvPr id="6" name="Picture 2" descr="C:\Users\Администратор\Pictures\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28806">
            <a:off x="4530027" y="2275856"/>
            <a:ext cx="4075504" cy="41414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4282" y="142852"/>
            <a:ext cx="864399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Браузер – это специальная программа для просмотра</a:t>
            </a:r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  Web  - 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страниц</a:t>
            </a:r>
            <a:r>
              <a:rPr lang="ru-RU" dirty="0" smtClean="0"/>
              <a:t>.    </a:t>
            </a:r>
            <a:endParaRPr lang="ru-RU" dirty="0"/>
          </a:p>
        </p:txBody>
      </p:sp>
      <p:pic>
        <p:nvPicPr>
          <p:cNvPr id="10" name="Picture 1" descr="C:\Users\Администратор\Pictures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3000325"/>
            <a:ext cx="6643734" cy="3857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Администратор\Pictures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Администратор\Pictures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86513">
            <a:off x="395003" y="758245"/>
            <a:ext cx="4951753" cy="3168352"/>
          </a:xfrm>
          <a:prstGeom prst="rect">
            <a:avLst/>
          </a:prstGeom>
          <a:noFill/>
        </p:spPr>
      </p:pic>
      <p:pic>
        <p:nvPicPr>
          <p:cNvPr id="3" name="Picture 2" descr="C:\Users\Администратор\Pictures\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786190"/>
            <a:ext cx="5508104" cy="30718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Администратор\Pictures\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857232"/>
            <a:ext cx="7456184" cy="5162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Администратор\Pictures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142984"/>
            <a:ext cx="7072362" cy="49497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2928934"/>
            <a:ext cx="857709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внимание.</a:t>
            </a:r>
            <a:endParaRPr lang="ru-RU" sz="6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175</TotalTime>
  <Words>36</Words>
  <Application>Microsoft Office PowerPoint</Application>
  <PresentationFormat>Экран (4:3)</PresentationFormat>
  <Paragraphs>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1</cp:lastModifiedBy>
  <cp:revision>25</cp:revision>
  <dcterms:created xsi:type="dcterms:W3CDTF">2020-03-15T12:31:28Z</dcterms:created>
  <dcterms:modified xsi:type="dcterms:W3CDTF">2020-04-02T09:15:55Z</dcterms:modified>
</cp:coreProperties>
</file>