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6"/>
  </p:notesMasterIdLst>
  <p:sldIdLst>
    <p:sldId id="256" r:id="rId2"/>
    <p:sldId id="282" r:id="rId3"/>
    <p:sldId id="276" r:id="rId4"/>
    <p:sldId id="275" r:id="rId5"/>
    <p:sldId id="265" r:id="rId6"/>
    <p:sldId id="277" r:id="rId7"/>
    <p:sldId id="271" r:id="rId8"/>
    <p:sldId id="278" r:id="rId9"/>
    <p:sldId id="279" r:id="rId10"/>
    <p:sldId id="272" r:id="rId11"/>
    <p:sldId id="280" r:id="rId12"/>
    <p:sldId id="273" r:id="rId13"/>
    <p:sldId id="269" r:id="rId14"/>
    <p:sldId id="281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941" autoAdjust="0"/>
  </p:normalViewPr>
  <p:slideViewPr>
    <p:cSldViewPr>
      <p:cViewPr varScale="1">
        <p:scale>
          <a:sx n="115" d="100"/>
          <a:sy n="115" d="100"/>
        </p:scale>
        <p:origin x="133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FA49A-357C-4253-8B2B-644C6B5BDE71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B1719-2AB4-4C7E-813B-EB6D4DE5D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134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mailto:pribfor@yandex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ribdigschoo1.ru/custom/22" TargetMode="External"/><Relationship Id="rId4" Type="http://schemas.openxmlformats.org/officeDocument/2006/relationships/hyperlink" Target="http://pribdigschoo1.ru/custom/72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br>
              <a:rPr lang="ru-RU" b="0" dirty="0">
                <a:solidFill>
                  <a:schemeClr val="bg1"/>
                </a:solidFill>
              </a:rPr>
            </a:br>
            <a:br>
              <a:rPr lang="ru-RU" b="0" dirty="0">
                <a:solidFill>
                  <a:schemeClr val="bg1"/>
                </a:solidFill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sz="4400" b="0" dirty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41852" y="2819400"/>
            <a:ext cx="8839200" cy="2590800"/>
          </a:xfrm>
        </p:spPr>
        <p:txBody>
          <a:bodyPr>
            <a:normAutofit fontScale="47500" lnSpcReduction="20000"/>
          </a:bodyPr>
          <a:lstStyle/>
          <a:p>
            <a:pPr algn="ctr"/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100" b="1" dirty="0">
                <a:solidFill>
                  <a:schemeClr val="bg1">
                    <a:lumMod val="75000"/>
                  </a:schemeClr>
                </a:solidFill>
              </a:rPr>
              <a:t>Мастер-класс</a:t>
            </a:r>
          </a:p>
          <a:p>
            <a:pPr algn="ctr"/>
            <a:endParaRPr lang="ru-RU" sz="3800" b="1" dirty="0">
              <a:solidFill>
                <a:srgbClr val="002060"/>
              </a:solidFill>
            </a:endParaRPr>
          </a:p>
          <a:p>
            <a:pPr algn="ctr"/>
            <a:endParaRPr lang="ru-RU" sz="3800" b="1" dirty="0">
              <a:solidFill>
                <a:srgbClr val="002060"/>
              </a:solidFill>
            </a:endParaRPr>
          </a:p>
          <a:p>
            <a:pPr algn="ctr"/>
            <a:endParaRPr lang="ru-RU" sz="4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встроенного </a:t>
            </a:r>
            <a:r>
              <a:rPr lang="ru-RU" sz="45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видеоредактора</a:t>
            </a:r>
            <a:r>
              <a:rPr lang="ru-RU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5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Windows</a:t>
            </a:r>
            <a:r>
              <a:rPr lang="ru-RU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10 </a:t>
            </a:r>
            <a:r>
              <a:rPr lang="ru-RU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создания  короткометражных фильмов как продуктов </a:t>
            </a:r>
          </a:p>
          <a:p>
            <a:pPr algn="ctr"/>
            <a:r>
              <a:rPr lang="ru-RU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проектной деятельности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76200"/>
            <a:ext cx="550779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Игумнова Юлия Андреевна, учитель русского языка и литературы </a:t>
            </a: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Современная образовательная среда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752600"/>
            <a:ext cx="7681346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63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457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 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Продукты проектной деятельности </a:t>
            </a:r>
            <a:b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на уроках литературы</a:t>
            </a:r>
          </a:p>
        </p:txBody>
      </p:sp>
      <p:pic>
        <p:nvPicPr>
          <p:cNvPr id="1028" name="Picture 4" descr="C:\Users\123\Desktop\форум2\statya_o_servise_pleykast.doc_imag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0"/>
            <a:ext cx="3429000" cy="267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23\Desktop\форум2\kak-sozdat-viki-stranicu-vkontakt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736169"/>
            <a:ext cx="3276600" cy="292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123\Desktop\форум2\-1-638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8619"/>
            <a:ext cx="3250978" cy="244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23\Desktop\форум2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5031726"/>
            <a:ext cx="1524000" cy="125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123\Desktop\форум2\images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600200"/>
            <a:ext cx="1565572" cy="172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153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838200"/>
          </a:xfrm>
        </p:spPr>
        <p:txBody>
          <a:bodyPr/>
          <a:lstStyle/>
          <a:p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endParaRPr lang="ru-RU" dirty="0"/>
          </a:p>
        </p:txBody>
      </p:sp>
      <p:pic>
        <p:nvPicPr>
          <p:cNvPr id="2050" name="Picture 2" descr="C:\Users\123\Desktop\форум2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724400"/>
            <a:ext cx="3230707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33800" y="904461"/>
            <a:ext cx="5257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небольшой видеоролик, рассказывающий в произвольной художественной форме о какой-либо книге. 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С помощью созданного рекламного ролика можно поделиться своими читательскими предпочтениями и раскрыть свои творческие способности.</a:t>
            </a:r>
          </a:p>
          <a:p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667000"/>
            <a:ext cx="23939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фотограф Человек с камерой в его руках Иллюстрация вектора - иллюстрации  насчитывающей руках, его: 7681122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97" y="1920123"/>
            <a:ext cx="3032125" cy="303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237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123\Desktop\images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06531"/>
            <a:ext cx="2762250" cy="1866778"/>
          </a:xfrm>
          <a:prstGeom prst="rect">
            <a:avLst/>
          </a:prstGeom>
          <a:ln>
            <a:solidFill>
              <a:schemeClr val="bg1"/>
            </a:solidFill>
            <a:tailEnd type="arrow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23\Desktop\images 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733800"/>
            <a:ext cx="3581400" cy="256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Скачать образ диска с Windows 10 (файл ISO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4" y="533400"/>
            <a:ext cx="461010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04" r="64032" b="145"/>
          <a:stretch/>
        </p:blipFill>
        <p:spPr bwMode="auto">
          <a:xfrm>
            <a:off x="4885082" y="2558844"/>
            <a:ext cx="4038600" cy="4211841"/>
          </a:xfrm>
          <a:prstGeom prst="rect">
            <a:avLst/>
          </a:prstGeom>
          <a:noFill/>
          <a:ln w="19050">
            <a:solidFill>
              <a:srgbClr val="FF0000">
                <a:alpha val="2000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7" name="Прямая со стрелкой 16"/>
          <p:cNvCxnSpPr/>
          <p:nvPr/>
        </p:nvCxnSpPr>
        <p:spPr>
          <a:xfrm flipH="1" flipV="1">
            <a:off x="5867400" y="5017698"/>
            <a:ext cx="762000" cy="84970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7924800" cy="6096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новый видеопроект, озаглавить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6" t="1603" r="41872" b="45284"/>
          <a:stretch/>
        </p:blipFill>
        <p:spPr bwMode="auto">
          <a:xfrm>
            <a:off x="380999" y="1354840"/>
            <a:ext cx="5430327" cy="3140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1371600" y="2611506"/>
            <a:ext cx="685800" cy="49861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677" y="3352799"/>
            <a:ext cx="5571067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Прямая со стрелкой 14"/>
          <p:cNvCxnSpPr/>
          <p:nvPr/>
        </p:nvCxnSpPr>
        <p:spPr>
          <a:xfrm flipV="1">
            <a:off x="4495800" y="4873069"/>
            <a:ext cx="1219200" cy="58309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oogle Shape;356;p43" descr="184294_125178c9f51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600" y="4939539"/>
            <a:ext cx="2362200" cy="1252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" descr="C:\Users\123\Desktop\video-editor-windows-10-built-i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210" y="1331842"/>
            <a:ext cx="2020957" cy="202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888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3810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   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28600" y="457200"/>
            <a:ext cx="8305800" cy="609600"/>
          </a:xfrm>
        </p:spPr>
        <p:txBody>
          <a:bodyPr>
            <a:normAutofit fontScale="62500" lnSpcReduction="20000"/>
          </a:bodyPr>
          <a:lstStyle/>
          <a:p>
            <a:pPr marL="109728" indent="0" algn="ctr">
              <a:buNone/>
            </a:pP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ctr">
              <a:buNone/>
            </a:pPr>
            <a:r>
              <a:rPr lang="ru-RU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фотографии и видеозаписи, которые нужно добавить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" t="-72" r="487"/>
          <a:stretch/>
        </p:blipFill>
        <p:spPr bwMode="auto">
          <a:xfrm>
            <a:off x="304800" y="1202633"/>
            <a:ext cx="8538829" cy="5231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H="1">
            <a:off x="914400" y="1447800"/>
            <a:ext cx="1752600" cy="60960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317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457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rgbClr val="FF0000"/>
                </a:solidFill>
              </a:rPr>
              <a:t>Раскадровка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95400"/>
            <a:ext cx="8805333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2895600" y="3200400"/>
            <a:ext cx="1295400" cy="17526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304800" y="5029200"/>
            <a:ext cx="990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9069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6096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Обрезать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или 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разделить 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863600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 flipH="1" flipV="1">
            <a:off x="4724400" y="4962939"/>
            <a:ext cx="533400" cy="30480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 flipV="1">
            <a:off x="5317435" y="4981989"/>
            <a:ext cx="457200" cy="28575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91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4876800" cy="68580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 демонстрации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7" t="1995" r="327" b="5667"/>
          <a:stretch/>
        </p:blipFill>
        <p:spPr bwMode="auto">
          <a:xfrm>
            <a:off x="298358" y="1109870"/>
            <a:ext cx="4856922" cy="3680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0687" y="1011273"/>
            <a:ext cx="36447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 «Текст» позволяет </a:t>
            </a:r>
          </a:p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добавить анимированный </a:t>
            </a:r>
          </a:p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 с эффектами к </a:t>
            </a:r>
          </a:p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видео.</a:t>
            </a:r>
            <a:r>
              <a:rPr lang="ru-RU" dirty="0"/>
              <a:t> </a:t>
            </a:r>
          </a:p>
        </p:txBody>
      </p:sp>
      <p:pic>
        <p:nvPicPr>
          <p:cNvPr id="7" name="Google Shape;356;p43" descr="184294_125178c9f51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0598" y="5088835"/>
            <a:ext cx="2549387" cy="14478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Прямая со стрелкой 4"/>
          <p:cNvCxnSpPr/>
          <p:nvPr/>
        </p:nvCxnSpPr>
        <p:spPr>
          <a:xfrm>
            <a:off x="1198492" y="2438400"/>
            <a:ext cx="1066800" cy="103626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7391400" y="4114800"/>
            <a:ext cx="762000" cy="137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14" t="628" r="867" b="-628"/>
          <a:stretch/>
        </p:blipFill>
        <p:spPr bwMode="auto">
          <a:xfrm>
            <a:off x="3637905" y="2969782"/>
            <a:ext cx="5357376" cy="3728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Прямая со стрелкой 11"/>
          <p:cNvCxnSpPr/>
          <p:nvPr/>
        </p:nvCxnSpPr>
        <p:spPr>
          <a:xfrm>
            <a:off x="5791200" y="4790661"/>
            <a:ext cx="1066800" cy="8382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104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возможности</a:t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видеоредактора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263466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7010400" y="4495800"/>
            <a:ext cx="304800" cy="54665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6553200" y="4495800"/>
            <a:ext cx="342900" cy="6096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096000" y="4495800"/>
            <a:ext cx="381000" cy="6096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6096000" y="2057400"/>
            <a:ext cx="628650" cy="22860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6724650" y="2057400"/>
            <a:ext cx="570672" cy="2286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7848600" y="1797326"/>
            <a:ext cx="685800" cy="2667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453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757" y="469003"/>
            <a:ext cx="7924800" cy="1131197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6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</a:t>
            </a:r>
            <a:endParaRPr lang="ru-RU" sz="6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0" y="2255764"/>
            <a:ext cx="342900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994" y="2152217"/>
            <a:ext cx="3023627" cy="2276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428091"/>
            <a:ext cx="2314161" cy="1931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4394" y="4787753"/>
            <a:ext cx="279082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029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838200"/>
            <a:ext cx="8229600" cy="533400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r>
              <a:rPr lang="ru-RU" sz="2700" b="1" u="sng" dirty="0">
                <a:solidFill>
                  <a:srgbClr val="FF0000"/>
                </a:solidFill>
              </a:rPr>
              <a:t>Задания</a:t>
            </a:r>
            <a:br>
              <a:rPr lang="ru-RU" sz="2700" b="1" u="sng" dirty="0">
                <a:solidFill>
                  <a:srgbClr val="FF0000"/>
                </a:solidFill>
              </a:rPr>
            </a:br>
            <a:r>
              <a:rPr lang="ru-RU" sz="2700" dirty="0">
                <a:solidFill>
                  <a:schemeClr val="tx1"/>
                </a:solidFill>
              </a:rPr>
              <a:t>Подготовьте продукт (буклет, </a:t>
            </a:r>
            <a:r>
              <a:rPr lang="ru-RU" sz="2700" dirty="0" err="1">
                <a:solidFill>
                  <a:schemeClr val="tx1"/>
                </a:solidFill>
              </a:rPr>
              <a:t>плейкаст</a:t>
            </a:r>
            <a:r>
              <a:rPr lang="ru-RU" sz="2700" dirty="0">
                <a:solidFill>
                  <a:schemeClr val="tx1"/>
                </a:solidFill>
              </a:rPr>
              <a:t>, </a:t>
            </a:r>
            <a:r>
              <a:rPr lang="ru-RU" sz="2700" dirty="0" err="1">
                <a:solidFill>
                  <a:schemeClr val="tx1"/>
                </a:solidFill>
              </a:rPr>
              <a:t>буктрейлер</a:t>
            </a:r>
            <a:r>
              <a:rPr lang="ru-RU" sz="2700" dirty="0">
                <a:solidFill>
                  <a:schemeClr val="tx1"/>
                </a:solidFill>
              </a:rPr>
              <a:t>, видеоролик) выполненный с использованием одного из редактора аудио-, видеомонтажа или предложенного сервиса.</a:t>
            </a:r>
            <a:br>
              <a:rPr lang="ru-RU" sz="2700" dirty="0">
                <a:solidFill>
                  <a:schemeClr val="tx1"/>
                </a:solidFill>
              </a:rPr>
            </a:br>
            <a:r>
              <a:rPr lang="ru-RU" sz="2700" dirty="0">
                <a:solidFill>
                  <a:schemeClr val="tx1"/>
                </a:solidFill>
              </a:rPr>
              <a:t>Желаем Вам успехов и ждем от вас готовые продукты!</a:t>
            </a:r>
            <a:br>
              <a:rPr lang="ru-RU" sz="2700" u="sng" dirty="0"/>
            </a:br>
            <a:br>
              <a:rPr lang="ru-RU" sz="2700" u="sng" dirty="0"/>
            </a:br>
            <a:br>
              <a:rPr lang="ru-RU" sz="2700" u="sng" dirty="0"/>
            </a:br>
            <a:br>
              <a:rPr lang="ru-RU" sz="2000" dirty="0"/>
            </a:br>
            <a:r>
              <a:rPr lang="ru-RU" sz="2000" dirty="0"/>
              <a:t> </a:t>
            </a: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br>
              <a:rPr lang="ru-RU" sz="2000" dirty="0"/>
            </a:br>
            <a:r>
              <a:rPr lang="ru-RU" sz="2000" dirty="0"/>
              <a:t>Адрес обратной связи  </a:t>
            </a:r>
            <a:r>
              <a:rPr lang="en-US" sz="2000" u="sng" dirty="0" err="1">
                <a:hlinkClick r:id="rId2"/>
              </a:rPr>
              <a:t>pribfor</a:t>
            </a:r>
            <a:r>
              <a:rPr lang="ru-RU" sz="2000" u="sng" dirty="0">
                <a:hlinkClick r:id="rId2"/>
              </a:rPr>
              <a:t>@</a:t>
            </a:r>
            <a:r>
              <a:rPr lang="en-US" sz="2000" u="sng" dirty="0" err="1">
                <a:hlinkClick r:id="rId2"/>
              </a:rPr>
              <a:t>yandex</a:t>
            </a:r>
            <a:r>
              <a:rPr lang="ru-RU" sz="2000" u="sng" dirty="0">
                <a:hlinkClick r:id="rId2"/>
              </a:rPr>
              <a:t>.</a:t>
            </a:r>
            <a:r>
              <a:rPr lang="en-US" sz="2000" u="sng" dirty="0" err="1">
                <a:hlinkClick r:id="rId2"/>
              </a:rPr>
              <a:t>ru</a:t>
            </a:r>
            <a:r>
              <a:rPr lang="en-US" sz="2000" dirty="0"/>
              <a:t> </a:t>
            </a:r>
            <a:br>
              <a:rPr lang="ru-RU" sz="2000" dirty="0"/>
            </a:br>
            <a:br>
              <a:rPr lang="ru-RU" dirty="0"/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Google Shape;364;p44" descr="Лого1"/>
          <p:cNvPicPr preferRelativeResize="0"/>
          <p:nvPr/>
        </p:nvPicPr>
        <p:blipFill rotWithShape="1">
          <a:blip r:embed="rId3">
            <a:alphaModFix/>
          </a:blip>
          <a:srcRect t="12847" b="11224"/>
          <a:stretch/>
        </p:blipFill>
        <p:spPr>
          <a:xfrm>
            <a:off x="6096000" y="3931092"/>
            <a:ext cx="2250528" cy="133309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37548" y="1981200"/>
            <a:ext cx="89064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r>
              <a:rPr lang="ru-RU" b="1" dirty="0">
                <a:solidFill>
                  <a:srgbClr val="FF0000"/>
                </a:solidFill>
              </a:rPr>
              <a:t>Ссылки на мастер-классы для педагогов по обучению цифровым технологиям:</a:t>
            </a:r>
            <a:endParaRPr lang="ru-RU" b="1" dirty="0">
              <a:solidFill>
                <a:srgbClr val="FF0000"/>
              </a:solidFill>
              <a:hlinkClick r:id="rId4"/>
            </a:endParaRPr>
          </a:p>
          <a:p>
            <a:endParaRPr lang="ru-RU" b="1" dirty="0">
              <a:solidFill>
                <a:srgbClr val="FF0000"/>
              </a:solidFill>
              <a:hlinkClick r:id="rId4"/>
            </a:endParaRPr>
          </a:p>
          <a:p>
            <a:r>
              <a:rPr lang="en-US" dirty="0">
                <a:hlinkClick r:id="rId4"/>
              </a:rPr>
              <a:t>http://pribdigschoo1.ru/custom/72</a:t>
            </a:r>
            <a:r>
              <a:rPr lang="ru-RU" dirty="0"/>
              <a:t> </a:t>
            </a:r>
          </a:p>
          <a:p>
            <a:endParaRPr lang="ru-RU" dirty="0"/>
          </a:p>
          <a:p>
            <a:r>
              <a:rPr lang="en-US" dirty="0">
                <a:hlinkClick r:id="rId5"/>
              </a:rPr>
              <a:t>http://pribdigschoo1.ru/custom/22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7756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648"/>
            <a:ext cx="9144000" cy="6773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13480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613</TotalTime>
  <Words>224</Words>
  <Application>Microsoft Office PowerPoint</Application>
  <PresentationFormat>Экран (4:3)</PresentationFormat>
  <Paragraphs>40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Calibri</vt:lpstr>
      <vt:lpstr>Georgia</vt:lpstr>
      <vt:lpstr>Monotype Corsiva</vt:lpstr>
      <vt:lpstr>Times New Roman</vt:lpstr>
      <vt:lpstr>Trebuchet MS</vt:lpstr>
      <vt:lpstr>Wingdings 2</vt:lpstr>
      <vt:lpstr>Городская</vt:lpstr>
      <vt:lpstr>        </vt:lpstr>
      <vt:lpstr>Современная образовательная среда </vt:lpstr>
      <vt:lpstr>  Продукты проектной деятельности  на уроках литературы</vt:lpstr>
      <vt:lpstr>Буктрейлер – </vt:lpstr>
      <vt:lpstr>Презентация PowerPoint</vt:lpstr>
      <vt:lpstr>Создать новый видеопроект, озаглавить</vt:lpstr>
      <vt:lpstr>    </vt:lpstr>
      <vt:lpstr>Раскадровка</vt:lpstr>
      <vt:lpstr>Обрезать или разделить </vt:lpstr>
      <vt:lpstr>Длительность демонстрации</vt:lpstr>
      <vt:lpstr>Дополнительные возможности видеоредактора</vt:lpstr>
      <vt:lpstr> Буктрейлер</vt:lpstr>
      <vt:lpstr>                Задания Подготовьте продукт (буклет, плейкаст, буктрейлер, видеоролик) выполненный с использованием одного из редактора аудио-, видеомонтажа или предложенного сервиса. Желаем Вам успехов и ждем от вас готовые продукты!           Адрес обратной связи  pribfor@yandex.ru 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Наталья Колмакова</cp:lastModifiedBy>
  <cp:revision>48</cp:revision>
  <dcterms:created xsi:type="dcterms:W3CDTF">2020-05-20T10:19:02Z</dcterms:created>
  <dcterms:modified xsi:type="dcterms:W3CDTF">2020-11-27T17:20:48Z</dcterms:modified>
</cp:coreProperties>
</file>