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sldIdLst>
    <p:sldId id="256" r:id="rId2"/>
    <p:sldId id="278" r:id="rId3"/>
    <p:sldId id="279" r:id="rId4"/>
    <p:sldId id="267" r:id="rId5"/>
    <p:sldId id="266" r:id="rId6"/>
    <p:sldId id="268" r:id="rId7"/>
    <p:sldId id="269" r:id="rId8"/>
    <p:sldId id="264" r:id="rId9"/>
    <p:sldId id="290" r:id="rId10"/>
    <p:sldId id="271" r:id="rId11"/>
    <p:sldId id="272" r:id="rId12"/>
    <p:sldId id="274" r:id="rId13"/>
    <p:sldId id="282" r:id="rId14"/>
    <p:sldId id="280" r:id="rId15"/>
    <p:sldId id="284" r:id="rId16"/>
    <p:sldId id="281" r:id="rId17"/>
    <p:sldId id="277" r:id="rId18"/>
    <p:sldId id="285" r:id="rId19"/>
    <p:sldId id="286" r:id="rId20"/>
    <p:sldId id="287" r:id="rId21"/>
    <p:sldId id="291" r:id="rId22"/>
    <p:sldId id="289" r:id="rId23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6" d="100"/>
          <a:sy n="96" d="100"/>
        </p:scale>
        <p:origin x="-1230" y="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gif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f625Bo-s3bI" TargetMode="External"/><Relationship Id="rId2" Type="http://schemas.openxmlformats.org/officeDocument/2006/relationships/hyperlink" Target="https://www.easel.ly/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easel.ly/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f625Bo-s3bI" TargetMode="External"/><Relationship Id="rId2" Type="http://schemas.openxmlformats.org/officeDocument/2006/relationships/hyperlink" Target="https://www.easel.ly/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://dk448.aiwoo.ru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0" dirty="0" smtClean="0">
                <a:solidFill>
                  <a:schemeClr val="bg1"/>
                </a:solidFill>
              </a:rPr>
              <a:t/>
            </a:r>
            <a:br>
              <a:rPr lang="ru-RU" b="0" dirty="0" smtClean="0">
                <a:solidFill>
                  <a:schemeClr val="bg1"/>
                </a:solidFill>
              </a:rPr>
            </a:br>
            <a:r>
              <a:rPr lang="ru-RU" b="0" dirty="0" smtClean="0">
                <a:solidFill>
                  <a:schemeClr val="bg1"/>
                </a:solidFill>
              </a:rPr>
              <a:t/>
            </a:r>
            <a:br>
              <a:rPr lang="ru-RU" b="0" dirty="0" smtClean="0">
                <a:solidFill>
                  <a:schemeClr val="bg1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400" b="0" dirty="0" smtClean="0"/>
              <a:t/>
            </a:r>
            <a:br>
              <a:rPr lang="ru-RU" sz="4400" b="0" dirty="0" smtClean="0"/>
            </a:br>
            <a:endParaRPr lang="ru-RU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304800" y="2819400"/>
            <a:ext cx="8839200" cy="2286000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ru-RU" sz="6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Мастер-класс </a:t>
            </a:r>
            <a:endParaRPr lang="ru-RU" sz="4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600" b="1" dirty="0" smtClean="0">
                <a:solidFill>
                  <a:srgbClr val="002060"/>
                </a:solidFill>
              </a:rPr>
              <a:t>Тема: Что такое </a:t>
            </a:r>
            <a:r>
              <a:rPr lang="ru-RU" sz="4600" b="1" dirty="0" err="1" smtClean="0">
                <a:solidFill>
                  <a:srgbClr val="002060"/>
                </a:solidFill>
              </a:rPr>
              <a:t>инфографика</a:t>
            </a:r>
            <a:r>
              <a:rPr lang="ru-RU" sz="4600" b="1" dirty="0" smtClean="0">
                <a:solidFill>
                  <a:srgbClr val="002060"/>
                </a:solidFill>
              </a:rPr>
              <a:t> </a:t>
            </a:r>
          </a:p>
          <a:p>
            <a:pPr algn="ctr"/>
            <a:r>
              <a:rPr lang="ru-RU" sz="4600" b="1" dirty="0" smtClean="0">
                <a:solidFill>
                  <a:srgbClr val="002060"/>
                </a:solidFill>
              </a:rPr>
              <a:t>и как ее создать?</a:t>
            </a:r>
          </a:p>
          <a:p>
            <a:pPr algn="ctr"/>
            <a:endParaRPr lang="ru-RU" sz="3200" b="1" dirty="0" smtClean="0">
              <a:solidFill>
                <a:srgbClr val="002060"/>
              </a:solidFill>
            </a:endParaRPr>
          </a:p>
          <a:p>
            <a:pPr algn="ctr"/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2402"/>
            <a:ext cx="4876800" cy="2024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одзаголовок 5"/>
          <p:cNvSpPr txBox="1">
            <a:spLocks/>
          </p:cNvSpPr>
          <p:nvPr/>
        </p:nvSpPr>
        <p:spPr>
          <a:xfrm>
            <a:off x="0" y="5867400"/>
            <a:ext cx="9144000" cy="9906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64008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Родионова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Светлана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Николаевна, учитель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обществознания МОУ «Турунтаевская СОШ №1»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Посмотрите, какой текст для вас понятней, слева или справа?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pic>
        <p:nvPicPr>
          <p:cNvPr id="1026" name="Picture 2" descr="C:\Users\ТСОШ1\Desktop\scale_24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154" y="2395537"/>
            <a:ext cx="9222154" cy="2809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Прямая со стрелкой 4"/>
          <p:cNvCxnSpPr/>
          <p:nvPr/>
        </p:nvCxnSpPr>
        <p:spPr>
          <a:xfrm>
            <a:off x="4648200" y="2667000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987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-152400"/>
            <a:ext cx="8229600" cy="6096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Способы визуализации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86886"/>
            <a:ext cx="4343400" cy="1787650"/>
          </a:xfrm>
        </p:spPr>
        <p:txBody>
          <a:bodyPr/>
          <a:lstStyle/>
          <a:p>
            <a:r>
              <a:rPr lang="ru-RU" dirty="0" smtClean="0"/>
              <a:t>г</a:t>
            </a:r>
            <a:endParaRPr lang="ru-RU" dirty="0"/>
          </a:p>
        </p:txBody>
      </p:sp>
      <p:pic>
        <p:nvPicPr>
          <p:cNvPr id="2055" name="Picture 7" descr="C:\Users\ТСОШ1\Desktop\scale_1200 (2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58" y="4637418"/>
            <a:ext cx="2438400" cy="1652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ТСОШ1\Desktop\scale_1200 (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4677145"/>
            <a:ext cx="3931126" cy="1573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ТСОШ1\Desktop\scale_1200 (4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29" y="2438400"/>
            <a:ext cx="2556429" cy="1287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https://www.3dnews.ru/_imgdata/img/2012/04/11/627542/6_kartadoi_posleuborki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0868" y="1629330"/>
            <a:ext cx="2876693" cy="1618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ТСОШ1\Desktop\scale_120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260" y="1144280"/>
            <a:ext cx="2204349" cy="1326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ТСОШ1\Desktop\scale_1200 (5)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7355" y="3179637"/>
            <a:ext cx="2411844" cy="1956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65275" y="1821191"/>
            <a:ext cx="1794081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Картограммы</a:t>
            </a:r>
            <a:endParaRPr lang="ru-RU" sz="1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915434" y="813230"/>
            <a:ext cx="2441694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Ментальные карты</a:t>
            </a:r>
            <a:endParaRPr lang="ru-RU" sz="1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310216" y="2866102"/>
            <a:ext cx="1838966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6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Инфографика</a:t>
            </a:r>
            <a:endParaRPr lang="ru-RU" sz="1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419577" y="4304267"/>
            <a:ext cx="1433406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6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Дашборды</a:t>
            </a:r>
            <a:endParaRPr lang="ru-RU" sz="1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897355" y="813230"/>
            <a:ext cx="2690160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Графики, диаграммы</a:t>
            </a:r>
            <a:endParaRPr lang="ru-RU" sz="1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96538" y="4302177"/>
            <a:ext cx="1737976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Презентации</a:t>
            </a:r>
            <a:endParaRPr lang="ru-RU" sz="1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7429" y="3823972"/>
            <a:ext cx="2725426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US" sz="1200" dirty="0"/>
              <a:t>https://yandex.ru/map-constructor</a:t>
            </a:r>
            <a:r>
              <a:rPr lang="en-US" dirty="0"/>
              <a:t>/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-26644" y="6202899"/>
            <a:ext cx="3336860" cy="27699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1200" dirty="0"/>
              <a:t>https://www.google.ru/intl/ru/slides/about/</a:t>
            </a:r>
            <a:endParaRPr lang="ru-RU" sz="1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095067" y="6341398"/>
            <a:ext cx="3799391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1200" dirty="0"/>
              <a:t>https://exceltable.com/shablony-skachat/dashbord-skachat-v-excel</a:t>
            </a:r>
            <a:endParaRPr lang="ru-RU" sz="12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077321" y="2470548"/>
            <a:ext cx="2257349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US" sz="1200" dirty="0"/>
              <a:t>https://www.onlinecharts.ru</a:t>
            </a:r>
            <a:r>
              <a:rPr lang="en-US" dirty="0"/>
              <a:t>/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476445" y="3264536"/>
            <a:ext cx="3684120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1200" dirty="0"/>
              <a:t>https://www.canva.com/ru_ru/grafiki/intellekt-karty/</a:t>
            </a:r>
            <a:endParaRPr lang="ru-RU" sz="12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161417" y="5150383"/>
            <a:ext cx="1930337" cy="30777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US" sz="1400" dirty="0"/>
              <a:t>https://www.easel.ly/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961598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ТСОШ1\Desktop\EP2l4IbX0AA8B0V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0"/>
            <a:ext cx="4684807" cy="6629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9813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1000" y="1143000"/>
            <a:ext cx="8305800" cy="5431536"/>
          </a:xfrm>
        </p:spPr>
        <p:txBody>
          <a:bodyPr>
            <a:normAutofit/>
          </a:bodyPr>
          <a:lstStyle/>
          <a:p>
            <a:r>
              <a:rPr lang="ru-RU" dirty="0"/>
              <a:t>Уже из самого названия можно понять, что собой представляет </a:t>
            </a:r>
            <a:r>
              <a:rPr lang="ru-RU" dirty="0" err="1">
                <a:solidFill>
                  <a:srgbClr val="FF0000"/>
                </a:solidFill>
              </a:rPr>
              <a:t>инфографика</a:t>
            </a:r>
            <a:r>
              <a:rPr lang="ru-RU" dirty="0"/>
              <a:t> – «</a:t>
            </a:r>
            <a:r>
              <a:rPr lang="ru-RU" dirty="0" err="1">
                <a:solidFill>
                  <a:srgbClr val="00B0F0"/>
                </a:solidFill>
              </a:rPr>
              <a:t>инфо</a:t>
            </a:r>
            <a:r>
              <a:rPr lang="ru-RU" dirty="0"/>
              <a:t>» и «</a:t>
            </a:r>
            <a:r>
              <a:rPr lang="ru-RU" dirty="0">
                <a:solidFill>
                  <a:srgbClr val="00B0F0"/>
                </a:solidFill>
              </a:rPr>
              <a:t>графика</a:t>
            </a:r>
            <a:r>
              <a:rPr lang="ru-RU" dirty="0"/>
              <a:t>». </a:t>
            </a:r>
            <a:endParaRPr lang="ru-RU" dirty="0" smtClean="0"/>
          </a:p>
          <a:p>
            <a:r>
              <a:rPr lang="ru-RU" dirty="0" smtClean="0"/>
              <a:t>То </a:t>
            </a:r>
            <a:r>
              <a:rPr lang="ru-RU" dirty="0"/>
              <a:t>есть два производных слова «информация» и «графика» уже дают нам небольшое представление о данном виде подачи информации.</a:t>
            </a:r>
          </a:p>
          <a:p>
            <a:r>
              <a:rPr lang="ru-RU" dirty="0" err="1">
                <a:solidFill>
                  <a:srgbClr val="00B0F0"/>
                </a:solidFill>
              </a:rPr>
              <a:t>Инфографика</a:t>
            </a:r>
            <a:r>
              <a:rPr lang="ru-RU" dirty="0"/>
              <a:t> представляет собой картинку, на которой с помощью текста и графики отображена определённая информация.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1767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 descr="C:\Users\ТСОШ1\Desktop\infografi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" y="332656"/>
            <a:ext cx="9144000" cy="5366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2259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C:\Users\ТСОШ1\Desktop\s12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5610" y="0"/>
            <a:ext cx="51727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Зачем нужна инфографи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7525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40" t="26174" r="37902" b="26761"/>
          <a:stretch/>
        </p:blipFill>
        <p:spPr bwMode="auto">
          <a:xfrm>
            <a:off x="-228600" y="990600"/>
            <a:ext cx="9580982" cy="5579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4800" y="381000"/>
            <a:ext cx="8458199" cy="647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820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ТСОШ1\Desktop\hello_html_mabfe12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9" y="457200"/>
            <a:ext cx="8697427" cy="6192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2095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1508" name="Picture 4" descr="https://kazantsevaoli.files.wordpress.com/2016/11/147738278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285728"/>
            <a:ext cx="4954167" cy="64008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85685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ТСОШ1\Desktop\complex_languages8-819x10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13" y="351183"/>
            <a:ext cx="5257800" cy="6573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ТСОШ1\Desktop\rus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762000"/>
            <a:ext cx="3886200" cy="5551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6026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2946" t="18571" r="58349" b="64048"/>
          <a:stretch/>
        </p:blipFill>
        <p:spPr bwMode="auto">
          <a:xfrm>
            <a:off x="19878" y="463826"/>
            <a:ext cx="5390322" cy="136497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43"/>
          <a:stretch/>
        </p:blipFill>
        <p:spPr bwMode="auto">
          <a:xfrm>
            <a:off x="228600" y="1828800"/>
            <a:ext cx="8308461" cy="4484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7435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/>
          </p:cNvPicPr>
          <p:nvPr>
            <p:ph idx="1"/>
          </p:nvPr>
        </p:nvPicPr>
        <p:blipFill rotWithShape="1">
          <a:blip r:embed="rId2"/>
          <a:srcRect t="4524" r="-178"/>
          <a:stretch/>
        </p:blipFill>
        <p:spPr bwMode="auto">
          <a:xfrm>
            <a:off x="0" y="838200"/>
            <a:ext cx="9144000" cy="56388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98346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46"/>
          <a:stretch/>
        </p:blipFill>
        <p:spPr bwMode="auto">
          <a:xfrm>
            <a:off x="0" y="1020417"/>
            <a:ext cx="9172903" cy="4976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996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ТСОШ1\Desktop\1604831445 (9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07" y="838200"/>
            <a:ext cx="9102992" cy="5811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9042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81000" y="762000"/>
            <a:ext cx="8229600" cy="1066800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ЗАДАНИЕ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745736"/>
          </a:xfrm>
        </p:spPr>
        <p:txBody>
          <a:bodyPr>
            <a:normAutofit lnSpcReduction="10000"/>
          </a:bodyPr>
          <a:lstStyle/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Выбрать тему для создания ИНФОГРАФИКИ;</a:t>
            </a:r>
          </a:p>
          <a:p>
            <a:pPr marL="624078" indent="-514350">
              <a:buFont typeface="+mj-lt"/>
              <a:buAutoNum type="arabicPeriod"/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2"/>
              </a:rPr>
              <a:t>https</a:t>
            </a:r>
            <a:r>
              <a:rPr lang="en-US" dirty="0">
                <a:latin typeface="Times New Roman" pitchFamily="18" charset="0"/>
                <a:cs typeface="Times New Roman" pitchFamily="18" charset="0"/>
                <a:hlinkClick r:id="rId2"/>
              </a:rPr>
              <a:t>://www.easel.ly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2"/>
              </a:rPr>
              <a:t>/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Зарегистрироваться на бесплатном сайте по созданию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инфографики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Посмотреть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видео </a:t>
            </a:r>
            <a:r>
              <a:rPr lang="ru-RU" u="sng" dirty="0">
                <a:latin typeface="Times New Roman" pitchFamily="18" charset="0"/>
                <a:cs typeface="Times New Roman" pitchFamily="18" charset="0"/>
                <a:hlinkClick r:id="rId3"/>
              </a:rPr>
              <a:t>https://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youtu.be/f625Bo-s3bI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если есть необходимость;  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Отобрать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теорию по своей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теме+картинки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визаулизации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информации;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624078" lvl="0" indent="-514350">
              <a:buFont typeface="+mj-lt"/>
              <a:buAutoNum type="arabicPeriod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Создать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инфографику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marL="624078" lvl="0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Сохранить;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624078" lvl="0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Защитить;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624078" lvl="0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Осознать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насколько вы продвинутые и крутые!</a:t>
            </a:r>
          </a:p>
          <a:p>
            <a:pPr marL="624078" indent="-514350">
              <a:buFont typeface="+mj-lt"/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6464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5291996"/>
              </p:ext>
            </p:extLst>
          </p:nvPr>
        </p:nvGraphicFramePr>
        <p:xfrm>
          <a:off x="107504" y="116631"/>
          <a:ext cx="9001000" cy="66666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31291"/>
                <a:gridCol w="5969709"/>
              </a:tblGrid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900" spc="-35" dirty="0">
                          <a:effectLst/>
                        </a:rPr>
                        <a:t>ФИ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Тема</a:t>
                      </a:r>
                      <a:endParaRPr lang="ru-RU" sz="9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4801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 dirty="0">
                          <a:effectLst/>
                        </a:rPr>
                        <a:t>1. Александрова Алёна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Права человека и гражданина. Право на </a:t>
                      </a:r>
                      <a:r>
                        <a:rPr lang="ru-RU" sz="1400" dirty="0" smtClean="0">
                          <a:effectLst/>
                        </a:rPr>
                        <a:t>образование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2. Атутова Анастасия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 dirty="0">
                          <a:effectLst/>
                        </a:rPr>
                        <a:t>На что имеет право ребенок?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3. Берая Ирина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Гражданская правоспособность и дееспособность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4. Беседин Фёдор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Юридические лица. Виды предприятий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5. Бобылев Антон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Гражданские права несовершеннолетних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6. Залуцкая Жанна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Что нужно знать при трудоустройстве?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7. Калашникова Екатерина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 dirty="0">
                          <a:effectLst/>
                        </a:rPr>
                        <a:t>Трудовые права несовершеннолетних и их защита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4801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8. Кожевникова Анастасия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Виды налогов. Налогообложение юридических лиц. Налоги с физических лиц.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9. Комер Виктория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Брак и условия его заключения.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10. Коневина Татьяна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 dirty="0">
                          <a:effectLst/>
                        </a:rPr>
                        <a:t>Брачный контракт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11. Левина Валерия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Права и обязанности супругов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12. Максимов Алексей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 dirty="0">
                          <a:effectLst/>
                        </a:rPr>
                        <a:t>Поправки к Конституции 2020 года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13. Немочин Александр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Права и обязанности родителей и детей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14. Прокушев Сергей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Понятие и источники трудового права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15. Решетова Элеонора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Охрана труда. Трудовые споры.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16. Родионов Ярослав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Как начать бизнес подростку?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17. Семёнова Ирина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 dirty="0">
                          <a:effectLst/>
                        </a:rPr>
                        <a:t>Права потребителя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18. Трифонов Никита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Преступление. Уголовная ответственность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19. Тутаева Арина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Уголовная ответственность несовершеннолетних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709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 dirty="0">
                          <a:effectLst/>
                        </a:rPr>
                        <a:t>20. Фоминов Роман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Понятия и источники административного права.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Административные правонарушения.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</a:tbl>
          </a:graphicData>
        </a:graphic>
      </p:graphicFrame>
      <p:graphicFrame>
        <p:nvGraphicFramePr>
          <p:cNvPr id="5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06159517"/>
              </p:ext>
            </p:extLst>
          </p:nvPr>
        </p:nvGraphicFramePr>
        <p:xfrm>
          <a:off x="116474" y="0"/>
          <a:ext cx="9001000" cy="66666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31291"/>
                <a:gridCol w="5969709"/>
              </a:tblGrid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900" spc="-35" dirty="0">
                          <a:effectLst/>
                        </a:rPr>
                        <a:t>ФИ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Тема</a:t>
                      </a:r>
                      <a:endParaRPr lang="ru-RU" sz="9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4801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 dirty="0">
                          <a:effectLst/>
                        </a:rPr>
                        <a:t>1. Александрова Алёна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Права человека и гражданина. Право на </a:t>
                      </a:r>
                      <a:r>
                        <a:rPr lang="ru-RU" sz="1400" dirty="0" smtClean="0">
                          <a:effectLst/>
                        </a:rPr>
                        <a:t>образование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2. Атутова Анастасия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 dirty="0">
                          <a:effectLst/>
                        </a:rPr>
                        <a:t>На что имеет право ребенок?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3. Берая Ирина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Гражданская правоспособность и дееспособность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4. Беседин Фёдор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Юридические лица. Виды предприятий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5. Бобылев Антон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Гражданские права несовершеннолетних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6. Залуцкая Жанна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Что нужно знать при трудоустройстве?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7. Калашникова Екатерина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 dirty="0">
                          <a:effectLst/>
                        </a:rPr>
                        <a:t>Трудовые права несовершеннолетних и их защита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4801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8. Кожевникова Анастасия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Виды налогов. Налогообложение юридических лиц. Налоги с физических лиц.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9. Комер Виктория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Брак и условия его заключения.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10. Коневина Татьяна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 dirty="0">
                          <a:effectLst/>
                        </a:rPr>
                        <a:t>Брачный контракт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11. Левина Валерия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Права и обязанности супругов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12. Максимов Алексей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 dirty="0">
                          <a:effectLst/>
                        </a:rPr>
                        <a:t>Поправки к Конституции 2020 года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13. Немочин Александр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Права и обязанности родителей и детей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14. Прокушев Сергей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Понятие и источники трудового права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15. Решетова Элеонора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Охрана труда. Трудовые споры.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16. Родионов Ярослав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Как начать бизнес подростку?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17. Семёнова Ирина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 dirty="0">
                          <a:effectLst/>
                        </a:rPr>
                        <a:t>Права потребителя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18. Трифонов Никита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Преступление. Уголовная ответственность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19. Тутаева Арина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Уголовная ответственность несовершеннолетних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709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 dirty="0">
                          <a:effectLst/>
                        </a:rPr>
                        <a:t>20. Фоминов Роман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Понятия и источники административного права.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Административные правонарушения.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</a:tbl>
          </a:graphicData>
        </a:graphic>
      </p:graphicFrame>
      <p:graphicFrame>
        <p:nvGraphicFramePr>
          <p:cNvPr id="6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749734"/>
              </p:ext>
            </p:extLst>
          </p:nvPr>
        </p:nvGraphicFramePr>
        <p:xfrm>
          <a:off x="143000" y="0"/>
          <a:ext cx="9001000" cy="66666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31291"/>
                <a:gridCol w="5969709"/>
              </a:tblGrid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900" spc="-35" dirty="0">
                          <a:effectLst/>
                        </a:rPr>
                        <a:t>ФИ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Тема</a:t>
                      </a:r>
                      <a:endParaRPr lang="ru-RU" sz="9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4801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 dirty="0">
                          <a:effectLst/>
                        </a:rPr>
                        <a:t>1. Александрова Алёна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Права человека и гражданина. Право на </a:t>
                      </a:r>
                      <a:r>
                        <a:rPr lang="ru-RU" sz="1400" dirty="0" smtClean="0">
                          <a:effectLst/>
                        </a:rPr>
                        <a:t>образование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2. Атутова Анастасия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 dirty="0">
                          <a:effectLst/>
                        </a:rPr>
                        <a:t>На что имеет право ребенок?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3. Берая Ирина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Гражданская правоспособность и дееспособность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4. Беседин Фёдор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Юридические лица. Виды предприятий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5. Бобылев Антон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Гражданские права несовершеннолетних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6. Залуцкая Жанна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Что нужно знать при трудоустройстве?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7. Калашникова Екатерина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 dirty="0">
                          <a:effectLst/>
                        </a:rPr>
                        <a:t>Трудовые права несовершеннолетних и их защита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4801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8. Кожевникова Анастасия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Виды налогов. Налогообложение юридических лиц. Налоги с физических лиц.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9. Комер Виктория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Брак и условия его заключения.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10. Коневина Татьяна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 dirty="0">
                          <a:effectLst/>
                        </a:rPr>
                        <a:t>Брачный контракт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11. Левина Валерия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Права и обязанности супругов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12. Максимов Алексей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 dirty="0">
                          <a:effectLst/>
                        </a:rPr>
                        <a:t>Поправки к Конституции 2020 года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13. Немочин Александр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Права и обязанности родителей и детей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14. Прокушев Сергей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Понятие и источники трудового права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15. Решетова Элеонора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Охрана труда. Трудовые споры.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16. Родионов Ярослав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Как начать бизнес подростку?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17. Семёнова Ирина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 dirty="0">
                          <a:effectLst/>
                        </a:rPr>
                        <a:t>Права потребителя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18. Трифонов Никита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Преступление. Уголовная ответственность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271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>
                          <a:effectLst/>
                        </a:rPr>
                        <a:t>19. Тутаева Арина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dirty="0">
                          <a:effectLst/>
                        </a:rPr>
                        <a:t>Уголовная ответственность несовершеннолетних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  <a:tr h="709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 dirty="0">
                          <a:effectLst/>
                        </a:rPr>
                        <a:t>20. Фоминов Роман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4368" marR="14368" marT="14368" marB="14368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Понятия и источники административного права.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Административные правонарушения.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r>
                        <a:rPr lang="ru-RU" sz="1400" spc="-35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84" marR="7184" marT="7184" marB="7184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5136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ТСОШ1\Desktop\Инфографика РОдионов Ярослав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1" y="40609"/>
            <a:ext cx="3600400" cy="675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ТСОШ1\Desktop\А.Кожевникова Школьникам о налогах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1524000"/>
            <a:ext cx="4191000" cy="5763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810000" y="45720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>
                <a:hlinkClick r:id="rId4"/>
              </a:rPr>
              <a:t>www.easel.ly</a:t>
            </a:r>
            <a:r>
              <a:rPr lang="ru-RU" sz="2400" dirty="0"/>
              <a:t> – сервис для создания </a:t>
            </a:r>
            <a:r>
              <a:rPr lang="ru-RU" sz="2400" dirty="0" err="1"/>
              <a:t>инфографики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149927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ТСОШ1\Desktop\Работа 2020\инфографика.цифровые проекты по праву 10 кл\Поправки в КРФ Максимов А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685800"/>
            <a:ext cx="3810000" cy="4650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ТСОШ1\Desktop\Работа 2020\инфографика.цифровые проекты по праву 10 кл\права и обяз.супругов Левина В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228600"/>
            <a:ext cx="186798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ТСОШ1\Desktop\Работа 2020\инфографика.цифровые проекты по праву 10 кл\гражданские права несов-х Бобылев А.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76200"/>
            <a:ext cx="27495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2434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81000" y="762000"/>
            <a:ext cx="8229600" cy="1066800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ЗАДАНИЕ для УЧАСТНИКОВ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745736"/>
          </a:xfrm>
        </p:spPr>
        <p:txBody>
          <a:bodyPr>
            <a:normAutofit lnSpcReduction="10000"/>
          </a:bodyPr>
          <a:lstStyle/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Выбрать тему для создания ИНФОГРАФИКИ;</a:t>
            </a:r>
          </a:p>
          <a:p>
            <a:pPr marL="624078" indent="-514350">
              <a:buFont typeface="+mj-lt"/>
              <a:buAutoNum type="arabicPeriod"/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2"/>
              </a:rPr>
              <a:t>https</a:t>
            </a:r>
            <a:r>
              <a:rPr lang="en-US" dirty="0">
                <a:latin typeface="Times New Roman" pitchFamily="18" charset="0"/>
                <a:cs typeface="Times New Roman" pitchFamily="18" charset="0"/>
                <a:hlinkClick r:id="rId2"/>
              </a:rPr>
              <a:t>://www.easel.ly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2"/>
              </a:rPr>
              <a:t>/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Зарегистрироваться на бесплатном сайте по созданию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инфографики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Посмотреть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видео </a:t>
            </a:r>
            <a:r>
              <a:rPr lang="ru-RU" u="sng" dirty="0">
                <a:latin typeface="Times New Roman" pitchFamily="18" charset="0"/>
                <a:cs typeface="Times New Roman" pitchFamily="18" charset="0"/>
                <a:hlinkClick r:id="rId3"/>
              </a:rPr>
              <a:t>https://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youtu.be/f625Bo-s3bI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если есть необходимость;  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Отобрать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теорию по своей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теме+картинки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визаулизации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информации;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624078" lvl="0" indent="-514350">
              <a:buFont typeface="+mj-lt"/>
              <a:buAutoNum type="arabicPeriod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Создать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инфографику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marL="624078" lvl="0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Сохранить;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624078" lvl="0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Отправить на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эл.почту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pribfor@yandex.ru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624078" lvl="0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Осознать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насколько вы продвинутые и крутые!</a:t>
            </a:r>
          </a:p>
          <a:p>
            <a:pPr marL="624078" indent="-514350">
              <a:buFont typeface="+mj-lt"/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599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" y="304801"/>
            <a:ext cx="8458200" cy="10668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Благодарю за внимание!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02277" y="4343399"/>
            <a:ext cx="2249334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u="sng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http://dk448.aiwoo.ru/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13163" y="4343398"/>
            <a:ext cx="2249334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u="sng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http://dk448.aiwoo.ru/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78" t="15992" r="21270" b="1851"/>
          <a:stretch/>
        </p:blipFill>
        <p:spPr bwMode="auto">
          <a:xfrm>
            <a:off x="-1" y="1329734"/>
            <a:ext cx="9563559" cy="7042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0692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319</TotalTime>
  <Words>822</Words>
  <Application>Microsoft Office PowerPoint</Application>
  <PresentationFormat>Экран (4:3)</PresentationFormat>
  <Paragraphs>178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Городская</vt:lpstr>
      <vt:lpstr>        </vt:lpstr>
      <vt:lpstr>Посмотрите, какой текст для вас понятней, слева или справа?  </vt:lpstr>
      <vt:lpstr>Способы визуализации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ЗАДАНИЕ</vt:lpstr>
      <vt:lpstr>Презентация PowerPoint</vt:lpstr>
      <vt:lpstr>Презентация PowerPoint</vt:lpstr>
      <vt:lpstr>Презентация PowerPoint</vt:lpstr>
      <vt:lpstr>ЗАДАНИЕ для УЧАСТНИКОВ</vt:lpstr>
      <vt:lpstr>Благодарю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Организация проектно-исследовательской внеурочной деятельности обучающихся с использованием цифровых технологий</dc:title>
  <dc:creator>Михаил</dc:creator>
  <cp:lastModifiedBy>ТСОШ1</cp:lastModifiedBy>
  <cp:revision>29</cp:revision>
  <dcterms:created xsi:type="dcterms:W3CDTF">2020-05-20T10:19:02Z</dcterms:created>
  <dcterms:modified xsi:type="dcterms:W3CDTF">2020-11-24T12:52:59Z</dcterms:modified>
</cp:coreProperties>
</file>