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2" r:id="rId1"/>
  </p:sldMasterIdLst>
  <p:sldIdLst>
    <p:sldId id="256" r:id="rId2"/>
    <p:sldId id="265" r:id="rId3"/>
    <p:sldId id="257" r:id="rId4"/>
    <p:sldId id="258" r:id="rId5"/>
    <p:sldId id="259" r:id="rId6"/>
    <p:sldId id="266" r:id="rId7"/>
    <p:sldId id="260" r:id="rId8"/>
    <p:sldId id="261" r:id="rId9"/>
    <p:sldId id="271" r:id="rId10"/>
    <p:sldId id="262" r:id="rId11"/>
    <p:sldId id="263" r:id="rId12"/>
    <p:sldId id="264" r:id="rId13"/>
    <p:sldId id="267" r:id="rId14"/>
    <p:sldId id="268" r:id="rId15"/>
    <p:sldId id="269" r:id="rId16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EAF463A-BC7C-46EE-9F1E-7F377CCA4891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3" r:id="rId1"/>
    <p:sldLayoutId id="2147483974" r:id="rId2"/>
    <p:sldLayoutId id="2147483975" r:id="rId3"/>
    <p:sldLayoutId id="2147483976" r:id="rId4"/>
    <p:sldLayoutId id="2147483977" r:id="rId5"/>
    <p:sldLayoutId id="2147483978" r:id="rId6"/>
    <p:sldLayoutId id="2147483979" r:id="rId7"/>
    <p:sldLayoutId id="2147483980" r:id="rId8"/>
    <p:sldLayoutId id="2147483981" r:id="rId9"/>
    <p:sldLayoutId id="2147483982" r:id="rId10"/>
    <p:sldLayoutId id="21474839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2209800"/>
            <a:ext cx="8458200" cy="1470025"/>
          </a:xfrm>
        </p:spPr>
        <p:txBody>
          <a:bodyPr>
            <a:normAutofit fontScale="90000"/>
          </a:bodyPr>
          <a:lstStyle/>
          <a:p>
            <a:r>
              <a:rPr lang="ru-RU" b="0" dirty="0" smtClean="0">
                <a:solidFill>
                  <a:schemeClr val="bg1"/>
                </a:solidFill>
              </a:rPr>
              <a:t/>
            </a:r>
            <a:br>
              <a:rPr lang="ru-RU" b="0" dirty="0" smtClean="0">
                <a:solidFill>
                  <a:schemeClr val="bg1"/>
                </a:solidFill>
              </a:rPr>
            </a:br>
            <a:r>
              <a:rPr lang="ru-RU" b="0" dirty="0" smtClean="0">
                <a:solidFill>
                  <a:schemeClr val="bg1"/>
                </a:solidFill>
              </a:rPr>
              <a:t/>
            </a:r>
            <a:br>
              <a:rPr lang="ru-RU" b="0" dirty="0" smtClean="0">
                <a:solidFill>
                  <a:schemeClr val="bg1"/>
                </a:solidFill>
              </a:rPr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4400" b="0" dirty="0" smtClean="0"/>
              <a:t/>
            </a:r>
            <a:br>
              <a:rPr lang="ru-RU" sz="4400" b="0" dirty="0" smtClean="0"/>
            </a:br>
            <a:endParaRPr lang="ru-RU" dirty="0"/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304800" y="2819400"/>
            <a:ext cx="8839200" cy="2286000"/>
          </a:xfrm>
        </p:spPr>
        <p:txBody>
          <a:bodyPr>
            <a:normAutofit/>
          </a:bodyPr>
          <a:lstStyle/>
          <a:p>
            <a:pPr algn="ctr"/>
            <a:r>
              <a:rPr lang="ru-RU" sz="4400" dirty="0" smtClean="0">
                <a:solidFill>
                  <a:schemeClr val="bg1"/>
                </a:solidFill>
              </a:rPr>
              <a:t>Цифровая практика </a:t>
            </a:r>
            <a:endParaRPr lang="ru-RU" sz="4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600" b="1" dirty="0" smtClean="0">
                <a:solidFill>
                  <a:srgbClr val="002060"/>
                </a:solidFill>
              </a:rPr>
              <a:t>Тема: </a:t>
            </a:r>
            <a:r>
              <a:rPr lang="ru-RU" sz="48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3-</a:t>
            </a:r>
            <a:r>
              <a:rPr lang="en-US" sz="48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sz="48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ПЕЧАТЬ</a:t>
            </a:r>
            <a:r>
              <a:rPr lang="en-US" sz="48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200" b="1" u="sng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b="1" dirty="0">
              <a:solidFill>
                <a:srgbClr val="00206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43400" cy="1802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Подзаголовок 5"/>
          <p:cNvSpPr txBox="1">
            <a:spLocks/>
          </p:cNvSpPr>
          <p:nvPr/>
        </p:nvSpPr>
        <p:spPr>
          <a:xfrm>
            <a:off x="0" y="5867400"/>
            <a:ext cx="9144000" cy="9906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64008" marR="0" lvl="0" indent="0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None/>
              <a:tabLst/>
              <a:defRPr/>
            </a:pP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Аносов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Георгий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Алексеевич,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учитель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технологии и физики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МОУ «Турунтаевская СОШ №1»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b="1" dirty="0">
                <a:solidFill>
                  <a:srgbClr val="C00000"/>
                </a:solidFill>
              </a:rPr>
              <a:t> цифровой практики: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109728" indent="0">
              <a:buNone/>
            </a:pPr>
            <a:r>
              <a:rPr lang="ru-RU" sz="4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Узнать, что такое 3-D принтер, и как он используется людьми, создать </a:t>
            </a:r>
            <a:r>
              <a:rPr lang="ru-RU" sz="4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инфографику</a:t>
            </a:r>
            <a:r>
              <a:rPr lang="ru-RU" sz="4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напечатать изделие на 3-D принтере.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28596" y="1041023"/>
            <a:ext cx="8424936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практики:</a:t>
            </a:r>
            <a:br>
              <a:rPr lang="ru-RU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Найти информацию об истории создания 3D-принтера.</a:t>
            </a:r>
            <a:b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Изучить принцип работы этого устройства.</a:t>
            </a:r>
            <a:b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Узнать, что можно изготовить при помощи 3D-принтера.</a:t>
            </a:r>
            <a:b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Проанализировать области применения 3D-принтера.</a:t>
            </a:r>
            <a:b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Обобщить и проанализировать полученную информацию.</a:t>
            </a:r>
            <a:b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Изучить программы для создания  и печати моделей на 3D-принтере.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5140" y="116632"/>
            <a:ext cx="7772400" cy="1362075"/>
          </a:xfrm>
        </p:spPr>
        <p:txBody>
          <a:bodyPr/>
          <a:lstStyle/>
          <a:p>
            <a:r>
              <a:rPr lang="ru-RU" sz="44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План работы над практикой: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05140" y="1628800"/>
            <a:ext cx="7772400" cy="1509712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Выбор темы практики.</a:t>
            </a:r>
          </a:p>
          <a:p>
            <a:pPr lvl="0"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Постановка цели и задач. </a:t>
            </a:r>
          </a:p>
          <a:p>
            <a:pPr lvl="0"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Сбор необходимой информации. </a:t>
            </a:r>
          </a:p>
          <a:p>
            <a:pPr lvl="0"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Экскурсия в МОУ ДО «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Турунтаевский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дом детского творчества».</a:t>
            </a:r>
          </a:p>
          <a:p>
            <a:pPr lvl="0"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Выбор продукта цифровой практики. </a:t>
            </a:r>
          </a:p>
          <a:p>
            <a:pPr lvl="0"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 Реализация практики. </a:t>
            </a:r>
          </a:p>
          <a:p>
            <a:pPr lvl="0"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7. Защита практики.   </a:t>
            </a:r>
          </a:p>
          <a:p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8. Оценивание цифровой практики экспертом.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700809"/>
            <a:ext cx="9172819" cy="515719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tehnikaportal.ru/wp-content/uploads/2018/02/3d-printer-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" y="1215976"/>
            <a:ext cx="9146222" cy="4336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64364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s://present5.com/presentation/145117983_437037707/image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4301" y="692696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620688"/>
            <a:ext cx="9144000" cy="1069848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Экскурсия в МОУ ДО «</a:t>
            </a:r>
            <a:r>
              <a:rPr lang="ru-RU" sz="32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Турунтаевский</a:t>
            </a:r>
            <a: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ДДТ»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Объект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7018" y="1442729"/>
            <a:ext cx="7229963" cy="5415271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6080" y="4554"/>
            <a:ext cx="9150080" cy="6853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52924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71242"/>
            <a:ext cx="4427984" cy="5911830"/>
          </a:xfrm>
          <a:prstGeom prst="rect">
            <a:avLst/>
          </a:prstGeom>
        </p:spPr>
      </p:pic>
      <p:pic>
        <p:nvPicPr>
          <p:cNvPr id="3" name="Объект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16016" y="971242"/>
            <a:ext cx="4427984" cy="591183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6" y="606815"/>
            <a:ext cx="8348396" cy="6252982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0" y="692696"/>
            <a:ext cx="9144000" cy="1069848"/>
          </a:xfrm>
        </p:spPr>
        <p:txBody>
          <a:bodyPr>
            <a:noAutofit/>
          </a:bodyPr>
          <a:lstStyle/>
          <a:p>
            <a:pPr algn="ctr"/>
            <a:r>
              <a:rPr lang="ru-RU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Применение 3-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печати в различных областях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2060"/>
                </a:solidFill>
              </a:rPr>
              <a:t/>
            </a:r>
            <a:br>
              <a:rPr lang="ru-RU" dirty="0">
                <a:solidFill>
                  <a:srgbClr val="002060"/>
                </a:solidFill>
              </a:rPr>
            </a:br>
            <a:endParaRPr lang="ru-RU" dirty="0"/>
          </a:p>
        </p:txBody>
      </p:sp>
      <p:pic>
        <p:nvPicPr>
          <p:cNvPr id="6" name="Рисунок 5" descr="C:\Users\георгий пк\Desktop\РАБОЧИЕ ПРОГРАММЫ\КТП 2019-2020\Цифровые практики\Цифровая практика\Практика Аносов\Инфографика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8185" y="1757246"/>
            <a:ext cx="3979487" cy="4684132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G:\Практика Аносов\Инфографика Фоминов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67029" y="1770466"/>
            <a:ext cx="4424616" cy="46576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620688"/>
            <a:ext cx="9144000" cy="1069848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-D 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печать в промышленности и медицине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G:\Практика Аносов\Инфографика БОБЫЛЕВ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132856"/>
            <a:ext cx="4283968" cy="3892045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C:\Users\георгий пк\Desktop\РАБОЧИЕ ПРОГРАММЫ\КТП 2019-2020\Цифровые практики\Цифровая практика\Практика Аносов\Инфографика Прокушев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132856"/>
            <a:ext cx="4572000" cy="39029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8605077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1069848"/>
          </a:xfrm>
        </p:spPr>
        <p:txBody>
          <a:bodyPr>
            <a:norm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-D 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печать в изготовлении оружия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G:\Практика Аносов\Инфографика Родионов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32947" y="1813592"/>
            <a:ext cx="7298794" cy="50444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1631485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9146" y="980728"/>
            <a:ext cx="4273466" cy="587727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70534" y="980728"/>
            <a:ext cx="4273466" cy="5877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7512589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55</TotalTime>
  <Words>139</Words>
  <Application>Microsoft Office PowerPoint</Application>
  <PresentationFormat>Экран (4:3)</PresentationFormat>
  <Paragraphs>21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Городская</vt:lpstr>
      <vt:lpstr>        </vt:lpstr>
      <vt:lpstr>Цель цифровой практики:</vt:lpstr>
      <vt:lpstr>Слайд 3</vt:lpstr>
      <vt:lpstr>План работы над практикой:</vt:lpstr>
      <vt:lpstr>Слайд 5</vt:lpstr>
      <vt:lpstr>Слайд 6</vt:lpstr>
      <vt:lpstr>Слайд 7</vt:lpstr>
      <vt:lpstr>Экскурсия в МОУ ДО «Турунтаевский ДДТ»</vt:lpstr>
      <vt:lpstr>Слайд 9</vt:lpstr>
      <vt:lpstr>Слайд 10</vt:lpstr>
      <vt:lpstr>Слайд 11</vt:lpstr>
      <vt:lpstr>Применение 3-D печати в различных областях  </vt:lpstr>
      <vt:lpstr>3-D печать в промышленности и медицине</vt:lpstr>
      <vt:lpstr>3-D печать в изготовлении оружия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Организация проектно-исследовательской внеурочной деятельности обучающихся с использованием цифровых технологий</dc:title>
  <dc:creator>Михаил</dc:creator>
  <cp:lastModifiedBy>1</cp:lastModifiedBy>
  <cp:revision>13</cp:revision>
  <dcterms:created xsi:type="dcterms:W3CDTF">2020-05-20T10:19:02Z</dcterms:created>
  <dcterms:modified xsi:type="dcterms:W3CDTF">2020-11-24T15:13:59Z</dcterms:modified>
</cp:coreProperties>
</file>