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75" r:id="rId3"/>
    <p:sldId id="280" r:id="rId4"/>
    <p:sldId id="281" r:id="rId5"/>
    <p:sldId id="279" r:id="rId6"/>
    <p:sldId id="293" r:id="rId7"/>
    <p:sldId id="287" r:id="rId8"/>
    <p:sldId id="288" r:id="rId9"/>
    <p:sldId id="286" r:id="rId10"/>
    <p:sldId id="265" r:id="rId11"/>
    <p:sldId id="290" r:id="rId12"/>
    <p:sldId id="292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" Target="slide9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image" Target="../media/image11.jpeg"/><Relationship Id="rId5" Type="http://schemas.openxmlformats.org/officeDocument/2006/relationships/slide" Target="slide10.xml"/><Relationship Id="rId10" Type="http://schemas.openxmlformats.org/officeDocument/2006/relationships/image" Target="../media/image10.png"/><Relationship Id="rId4" Type="http://schemas.openxmlformats.org/officeDocument/2006/relationships/slide" Target="slide11.xml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tiff"/><Relationship Id="rId5" Type="http://schemas.openxmlformats.org/officeDocument/2006/relationships/image" Target="../media/image16.tiff"/><Relationship Id="rId4" Type="http://schemas.openxmlformats.org/officeDocument/2006/relationships/image" Target="../media/image15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tiff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image" Target="../media/image31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5300" y="2378074"/>
            <a:ext cx="8458200" cy="1470025"/>
          </a:xfrm>
        </p:spPr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0" dirty="0" smtClean="0"/>
              <a:t/>
            </a:r>
            <a:br>
              <a:rPr lang="ru-RU" sz="4400" b="0" dirty="0" smtClean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04800" y="3048000"/>
            <a:ext cx="8839200" cy="24384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</a:rPr>
              <a:t>Цифровая практика </a:t>
            </a:r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600" b="1" dirty="0" smtClean="0">
                <a:solidFill>
                  <a:srgbClr val="002060"/>
                </a:solidFill>
              </a:rPr>
              <a:t>Тема:</a:t>
            </a:r>
          </a:p>
          <a:p>
            <a:pPr algn="ctr"/>
            <a:r>
              <a:rPr lang="ru-RU" sz="4600" b="1" smtClean="0">
                <a:solidFill>
                  <a:srgbClr val="002060"/>
                </a:solidFill>
              </a:rPr>
              <a:t>Безопасный </a:t>
            </a:r>
            <a:r>
              <a:rPr lang="ru-RU" sz="4800" b="1" smtClean="0">
                <a:solidFill>
                  <a:schemeClr val="tx2">
                    <a:satMod val="130000"/>
                  </a:schemeClr>
                </a:solidFill>
              </a:rPr>
              <a:t>интернет</a:t>
            </a:r>
            <a:r>
              <a:rPr lang="ru-RU" sz="480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endParaRPr lang="ru-RU" sz="3200" b="1" dirty="0" smtClean="0">
              <a:solidFill>
                <a:srgbClr val="002060"/>
              </a:solidFill>
            </a:endParaRPr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79"/>
            <a:ext cx="4343400" cy="180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867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Суменкова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Елена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Петровна,учитель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начальных классов МОУ «Турунтаевская СОШ №1»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457200" y="914399"/>
            <a:ext cx="8229600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практики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знакомство  с принципами работы сети Интернет, цифровыми технологиями, реализуемыми с помощью Интернет, правилами безопасной работы в сети Интернет.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практики: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познакомить учащихся с историей, принципами работы и правилами пользования интернетом;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провести экскурсию в ПАО «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Ростелеком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познакомить ребят с цифровыми технологиями, используемыми компанией;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-провести конкурс рисунков «Безопасный интернет»;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-создать совместно с ребятами презентацию, подготовить буклет  из оцифрованных рисунков по теме «Безопасный интернет».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81000" y="762003"/>
          <a:ext cx="8381999" cy="5919291"/>
        </p:xfrm>
        <a:graphic>
          <a:graphicData uri="http://schemas.openxmlformats.org/drawingml/2006/table">
            <a:tbl>
              <a:tblPr/>
              <a:tblGrid>
                <a:gridCol w="381000"/>
                <a:gridCol w="1524000"/>
                <a:gridCol w="5638800"/>
                <a:gridCol w="838199"/>
              </a:tblGrid>
              <a:tr h="7501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Тема 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Содержание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Кол-во часов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37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indent="-21590"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История сети Интернет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</a:t>
                      </a: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День рождения Сети.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2.Появление службы электронной почты.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3.Международная сеть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4.Всемирная паутина. Основатель -  британский ученый Тим Бернес-Ли.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1.Поисковая система </a:t>
                      </a:r>
                      <a:r>
                        <a:rPr lang="ru-RU" sz="18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Яndex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2.бесплатная почтовая служба </a:t>
                      </a:r>
                      <a:r>
                        <a:rPr lang="ru-RU" sz="18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Mail.ru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3.Первое подключение к сети Интернет по телефонной линии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4.Доступ в интернет через телефон, сотовую связь, спутники связи, кабельное телевидение.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5.Интернет: добро или зло?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8348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Принцип работы  сети  интернет.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1.Сеть передачи данных.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2.Как происходит передача информации.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3.Работа сетевого оборудования.</a:t>
                      </a: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313" marR="5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81000" y="914400"/>
          <a:ext cx="8382000" cy="5638800"/>
        </p:xfrm>
        <a:graphic>
          <a:graphicData uri="http://schemas.openxmlformats.org/drawingml/2006/table">
            <a:tbl>
              <a:tblPr/>
              <a:tblGrid>
                <a:gridCol w="384495"/>
                <a:gridCol w="1691780"/>
                <a:gridCol w="5672682"/>
                <a:gridCol w="633043"/>
              </a:tblGrid>
              <a:tr h="229771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965" marR="469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Интернет технологии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965" marR="469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Значение и возможности интернет технологий для человека.</a:t>
                      </a:r>
                      <a:r>
                        <a:rPr lang="ru-RU" sz="1800" u="sng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1.Информационные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2.Сервисные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3.Браузеры.</a:t>
                      </a:r>
                    </a:p>
                    <a:p>
                      <a:pPr marL="21590"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Современные технологии: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Оптико-волоконные системы.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965" marR="469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965" marR="469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108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965" marR="469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algn="l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Применение правила безопасного поведения в сети Интернет.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965" marR="469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Правила безопасного использования интернета для детей младшего школьного  возраста: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  никогда не показывать личную информацию в Интернете 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    Будьте осторожны при разработке </a:t>
                      </a:r>
                      <a:r>
                        <a:rPr lang="ru-RU" sz="18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веб-сайта</a:t>
                      </a: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- всегда информировать своих родителей, когда они сталкиваются с чем-нибудь в Интернете, что заставляет их чувствовать себя неловко;   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никогда, ни при каких обстоятельствах не соглашаться встретиться лицом к лицу с виртуальным знакомым;</a:t>
                      </a:r>
                      <a:r>
                        <a:rPr lang="ru-RU" sz="1800" dirty="0">
                          <a:solidFill>
                            <a:srgbClr val="00B0F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  никогда не отправлять личные материалы для </a:t>
                      </a:r>
                      <a:r>
                        <a:rPr lang="ru-RU" sz="18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онлайн-друзей</a:t>
                      </a:r>
                      <a:r>
                        <a:rPr lang="ru-RU" sz="1800" dirty="0">
                          <a:solidFill>
                            <a:srgbClr val="00B0F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965" marR="469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965" marR="469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Администратор\Desktop\цифры\IMG_816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2477" y="565054"/>
            <a:ext cx="3326511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352800" y="704307"/>
            <a:ext cx="2438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Экскурсия в ПАО «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Ростелеком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Администратор\Desktop\цифры\IMG_817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3597" y="613241"/>
            <a:ext cx="3048002" cy="315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Администратор\Desktop\цифры\IMG_817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738081" y="3605220"/>
            <a:ext cx="3276601" cy="3228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637692"/>
              </p:ext>
            </p:extLst>
          </p:nvPr>
        </p:nvGraphicFramePr>
        <p:xfrm>
          <a:off x="457200" y="914399"/>
          <a:ext cx="8153400" cy="4450080"/>
        </p:xfrm>
        <a:graphic>
          <a:graphicData uri="http://schemas.openxmlformats.org/drawingml/2006/table">
            <a:tbl>
              <a:tblPr/>
              <a:tblGrid>
                <a:gridCol w="8153400"/>
              </a:tblGrid>
              <a:tr h="4168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Продуктивно-творческое задание</a:t>
                      </a:r>
                      <a:endParaRPr lang="ru-RU" sz="28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312" marR="603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992">
                <a:tc>
                  <a:txBody>
                    <a:bodyPr/>
                    <a:lstStyle/>
                    <a:p>
                      <a:pPr indent="635"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Сделать презентацию для сверстников на тему: «История интернета». 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312" marR="603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99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Оформить структуру сети интернет в виде схемы, показать, как раздаётся интернет, какие устройства, необходимые для работы компьютерной сети.  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312" marR="603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39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Подготовить презентацию, для выступления перед учащимися начальной школы на классных часах по теме: «Интернет». В презентации показать особенности каждого вида технологий.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312" marR="603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7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Создать  памятки-буклеты </a:t>
                      </a:r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для учащихся младших школьников. «Безопасность в сети Интернет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».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312" marR="603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0" y="2057400"/>
            <a:ext cx="3194050" cy="1563687"/>
          </a:xfrm>
        </p:spPr>
        <p:txBody>
          <a:bodyPr>
            <a:normAutofit fontScale="47500" lnSpcReduction="20000"/>
          </a:bodyPr>
          <a:lstStyle/>
          <a:p>
            <a:pPr algn="just" eaLnBrk="1" hangingPunct="1">
              <a:buFontTx/>
              <a:buNone/>
            </a:pPr>
            <a:r>
              <a:rPr lang="ru-RU" sz="2800" dirty="0" smtClean="0"/>
              <a:t>	Интернет — это глобальная компьютерная сеть, в которой локальные, региональные и корпоративные сети соединены между собой многочисленными каналами передачи информации с высокой пропускной способностью.</a:t>
            </a:r>
          </a:p>
        </p:txBody>
      </p:sp>
      <p:pic>
        <p:nvPicPr>
          <p:cNvPr id="3076" name="Picture 5" descr="Pg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567" t="17735" r="3984" b="5334"/>
          <a:stretch>
            <a:fillRect/>
          </a:stretch>
        </p:blipFill>
        <p:spPr bwMode="auto">
          <a:xfrm>
            <a:off x="0" y="3733800"/>
            <a:ext cx="3048000" cy="129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867400" y="685800"/>
            <a:ext cx="3276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</a:rPr>
              <a:t>КОМПЬЮТЕР </a:t>
            </a:r>
            <a:br>
              <a:rPr lang="ru-RU" b="1" dirty="0" smtClean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</a:rPr>
              <a:t>МОЖЕТ СТАТЬ ВАШИМ ВРАГОМ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86400" y="1524000"/>
            <a:ext cx="34077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latin typeface="Times New Roman" pitchFamily="18" charset="0"/>
                <a:hlinkClick r:id="rId3" action="ppaction://hlinksldjump"/>
              </a:rPr>
              <a:t>опорно-двигательный аппарат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48400" y="1828800"/>
            <a:ext cx="1231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latin typeface="Times New Roman" pitchFamily="18" charset="0"/>
                <a:hlinkClick r:id="rId3" action="ppaction://hlinksldjump"/>
              </a:rPr>
              <a:t>кисти рук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00800" y="213360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latin typeface="Times New Roman" pitchFamily="18" charset="0"/>
                <a:hlinkClick r:id="rId4" action="ppaction://hlinksldjump"/>
              </a:rPr>
              <a:t>зрение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324600" y="2438400"/>
            <a:ext cx="10468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latin typeface="Times New Roman" pitchFamily="18" charset="0"/>
                <a:hlinkClick r:id="rId5" action="ppaction://hlinksldjump"/>
              </a:rPr>
              <a:t>психика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88630" y="2743200"/>
            <a:ext cx="34553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latin typeface="Times New Roman" pitchFamily="18" charset="0"/>
                <a:hlinkClick r:id="rId6" action="ppaction://hlinksldjump"/>
              </a:rPr>
              <a:t>общее физическое недомогание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24200" y="457200"/>
            <a:ext cx="2362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C3300"/>
                </a:solidFill>
                <a:latin typeface="Times New Roman" pitchFamily="18" charset="0"/>
              </a:rPr>
              <a:t>ПРАВИЛА РАБОТЫ ЗА КОМПЬЮТЕРОМ</a:t>
            </a:r>
            <a:endParaRPr lang="ru-RU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6600" y="1447800"/>
            <a:ext cx="1981200" cy="2075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Прямоугольник 14"/>
          <p:cNvSpPr/>
          <p:nvPr/>
        </p:nvSpPr>
        <p:spPr>
          <a:xfrm>
            <a:off x="6553200" y="3657600"/>
            <a:ext cx="2339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C3300"/>
                </a:solidFill>
                <a:latin typeface="Times New Roman" pitchFamily="18" charset="0"/>
              </a:rPr>
              <a:t>гимнастика для глаз</a:t>
            </a:r>
            <a:endParaRPr lang="ru-RU" dirty="0"/>
          </a:p>
        </p:txBody>
      </p:sp>
      <p:pic>
        <p:nvPicPr>
          <p:cNvPr id="16" name="Picture 6" descr="глаза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64562" y="4038600"/>
            <a:ext cx="2879438" cy="1182688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0" y="4800600"/>
            <a:ext cx="27538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C3300"/>
                </a:solidFill>
                <a:latin typeface="Times New Roman" pitchFamily="18" charset="0"/>
              </a:rPr>
              <a:t>физические упражнения</a:t>
            </a:r>
            <a:endParaRPr lang="ru-RU" dirty="0"/>
          </a:p>
        </p:txBody>
      </p:sp>
      <p:pic>
        <p:nvPicPr>
          <p:cNvPr id="19" name="Picture 7" descr="зарядка"/>
          <p:cNvPicPr>
            <a:picLocks noChangeAspect="1" noChangeArrowheads="1"/>
          </p:cNvPicPr>
          <p:nvPr/>
        </p:nvPicPr>
        <p:blipFill>
          <a:blip r:embed="rId9" cstate="print"/>
          <a:srcRect b="3806"/>
          <a:stretch>
            <a:fillRect/>
          </a:stretch>
        </p:blipFill>
        <p:spPr bwMode="auto">
          <a:xfrm>
            <a:off x="0" y="5181600"/>
            <a:ext cx="1600200" cy="1524000"/>
          </a:xfrm>
          <a:prstGeom prst="rect">
            <a:avLst/>
          </a:prstGeom>
          <a:noFill/>
        </p:spPr>
      </p:pic>
      <p:pic>
        <p:nvPicPr>
          <p:cNvPr id="20" name="Picture 6" descr="pravilnaya-posadka-za-kompom-150x15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52600" y="5381635"/>
            <a:ext cx="1247764" cy="1476365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3124200" y="3581400"/>
            <a:ext cx="30480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ИНТЕРНЕТ ОТКРЫВАЕТ БОЛЬШИЕ ВОЗМОЖНОСТИ  ДЛЯ ОБЩЕНИЯ И</a:t>
            </a:r>
            <a:b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САМОРАЗВИТИЯ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3" descr="F:\Оцифровка\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71800" y="4800600"/>
            <a:ext cx="2971800" cy="1752600"/>
          </a:xfrm>
          <a:prstGeom prst="rect">
            <a:avLst/>
          </a:prstGeom>
          <a:noFill/>
        </p:spPr>
      </p:pic>
      <p:sp>
        <p:nvSpPr>
          <p:cNvPr id="25" name="Прямоугольник 24"/>
          <p:cNvSpPr/>
          <p:nvPr/>
        </p:nvSpPr>
        <p:spPr>
          <a:xfrm>
            <a:off x="5908114" y="5181600"/>
            <a:ext cx="3235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C3300"/>
                </a:solidFill>
                <a:latin typeface="Times New Roman" pitchFamily="18" charset="0"/>
              </a:rPr>
              <a:t>ОПАСНОСТИ ИНТЕРНЕТА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6096000" y="5410200"/>
            <a:ext cx="28121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 smtClean="0">
                <a:latin typeface="Times New Roman" pitchFamily="18" charset="0"/>
                <a:hlinkClick r:id="rId4" action="ppaction://hlinksldjump"/>
              </a:rPr>
              <a:t>вредоносные программы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27" name="Text Box 23"/>
          <p:cNvSpPr txBox="1">
            <a:spLocks noChangeArrowheads="1"/>
          </p:cNvSpPr>
          <p:nvPr/>
        </p:nvSpPr>
        <p:spPr bwMode="auto">
          <a:xfrm>
            <a:off x="6095999" y="5638800"/>
            <a:ext cx="304800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 smtClean="0">
                <a:latin typeface="Times New Roman" pitchFamily="18" charset="0"/>
                <a:hlinkClick r:id="" action="ppaction://noaction"/>
              </a:rPr>
              <a:t>материалы нежелательного содержания</a:t>
            </a:r>
            <a:endParaRPr lang="ru-RU" sz="2000" b="1" dirty="0">
              <a:latin typeface="Times New Roman" pitchFamily="18" charset="0"/>
            </a:endParaRPr>
          </a:p>
        </p:txBody>
      </p:sp>
      <p:pic>
        <p:nvPicPr>
          <p:cNvPr id="28" name="Picture 6" descr="22_02_2008_10_02_31_Internet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8600" y="457200"/>
            <a:ext cx="2667000" cy="1548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Прямоугольник 32"/>
          <p:cNvSpPr/>
          <p:nvPr/>
        </p:nvSpPr>
        <p:spPr>
          <a:xfrm>
            <a:off x="304800" y="533400"/>
            <a:ext cx="17473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История сети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7224" y="595622"/>
            <a:ext cx="78511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Схема сети Интернет</a:t>
            </a:r>
            <a:r>
              <a:rPr lang="en-US" sz="2800" b="1" dirty="0" smtClean="0">
                <a:solidFill>
                  <a:srgbClr val="FF0000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  -  </a:t>
            </a:r>
            <a:r>
              <a:rPr lang="ru-RU" sz="2800" b="1" dirty="0" smtClean="0">
                <a:solidFill>
                  <a:srgbClr val="FF0000"/>
                </a:solidFill>
                <a:latin typeface="Meiryo UI" pitchFamily="34" charset="-128"/>
                <a:ea typeface="Meiryo UI" pitchFamily="34" charset="-128"/>
                <a:cs typeface="Meiryo UI" pitchFamily="34" charset="-128"/>
              </a:rPr>
              <a:t>глазами ребят</a:t>
            </a:r>
            <a:endParaRPr lang="ru-RU" sz="2800" b="1" dirty="0">
              <a:solidFill>
                <a:srgbClr val="FF0000"/>
              </a:solidFill>
              <a:latin typeface="Meiryo UI" pitchFamily="34" charset="-128"/>
              <a:ea typeface="Meiryo UI" pitchFamily="34" charset="-128"/>
              <a:cs typeface="Meiryo UI" pitchFamily="34" charset="-128"/>
            </a:endParaRPr>
          </a:p>
        </p:txBody>
      </p:sp>
      <p:pic>
        <p:nvPicPr>
          <p:cNvPr id="6" name="Picture 2" descr="F:\проект цифровая\Схема сети Интернет\2020-03-17_00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3429000" cy="2590800"/>
          </a:xfrm>
          <a:prstGeom prst="rect">
            <a:avLst/>
          </a:prstGeom>
          <a:noFill/>
        </p:spPr>
      </p:pic>
      <p:pic>
        <p:nvPicPr>
          <p:cNvPr id="4" name="Picture 3" descr="F:\проект цифровая\Схема сети Интернет\2020-03-17_002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1524000"/>
            <a:ext cx="2819400" cy="2362199"/>
          </a:xfrm>
          <a:prstGeom prst="rect">
            <a:avLst/>
          </a:prstGeom>
          <a:noFill/>
        </p:spPr>
      </p:pic>
      <p:pic>
        <p:nvPicPr>
          <p:cNvPr id="5" name="Picture 4" descr="F:\проект цифровая\Схема сети Интернет\2020-03-17_003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26902"/>
            <a:ext cx="3429000" cy="2731098"/>
          </a:xfrm>
          <a:prstGeom prst="rect">
            <a:avLst/>
          </a:prstGeom>
          <a:noFill/>
        </p:spPr>
      </p:pic>
      <p:pic>
        <p:nvPicPr>
          <p:cNvPr id="7" name="Picture 5" descr="F:\проект цифровая\Схема сети Интернет\2020-03-17_004.t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4114800"/>
            <a:ext cx="2971800" cy="2743200"/>
          </a:xfrm>
          <a:prstGeom prst="rect">
            <a:avLst/>
          </a:prstGeom>
          <a:noFill/>
        </p:spPr>
      </p:pic>
      <p:pic>
        <p:nvPicPr>
          <p:cNvPr id="8" name="Picture 6" descr="F:\проект цифровая\Схема сети Интернет\2020-03-17_006.t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5200" y="2667000"/>
            <a:ext cx="2667000" cy="281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5720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Информационные технологии – это технологии поиска, сбора, обработки и хранения информации.</a:t>
            </a:r>
          </a:p>
        </p:txBody>
      </p:sp>
      <p:pic>
        <p:nvPicPr>
          <p:cNvPr id="3" name="Picture 2" descr="C:\Users\Администратор\Pictures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447800"/>
            <a:ext cx="3657600" cy="2590800"/>
          </a:xfrm>
          <a:prstGeom prst="rect">
            <a:avLst/>
          </a:prstGeom>
          <a:noFill/>
        </p:spPr>
      </p:pic>
      <p:pic>
        <p:nvPicPr>
          <p:cNvPr id="4" name="Picture 2" descr="C:\Users\Администратор\Pictures\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990600"/>
            <a:ext cx="3429000" cy="2760550"/>
          </a:xfrm>
          <a:prstGeom prst="rect">
            <a:avLst/>
          </a:prstGeom>
          <a:noFill/>
        </p:spPr>
      </p:pic>
      <p:pic>
        <p:nvPicPr>
          <p:cNvPr id="5" name="Picture 2" descr="C:\Users\Администратор\Pictures\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4114800"/>
            <a:ext cx="2667000" cy="2743200"/>
          </a:xfrm>
          <a:prstGeom prst="rect">
            <a:avLst/>
          </a:prstGeom>
          <a:noFill/>
        </p:spPr>
      </p:pic>
      <p:pic>
        <p:nvPicPr>
          <p:cNvPr id="7" name="Picture 2" descr="C:\Users\Администратор\Pictures\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0400" y="4114800"/>
            <a:ext cx="2810496" cy="2743200"/>
          </a:xfrm>
          <a:prstGeom prst="rect">
            <a:avLst/>
          </a:prstGeom>
          <a:noFill/>
        </p:spPr>
      </p:pic>
      <p:pic>
        <p:nvPicPr>
          <p:cNvPr id="8" name="Picture 2" descr="C:\Users\Администратор\Pictures\2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4136240"/>
            <a:ext cx="3048000" cy="2721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3810000"/>
            <a:ext cx="8001000" cy="2514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>
                <a:solidFill>
                  <a:srgbClr val="0070C0"/>
                </a:solidFill>
              </a:rPr>
              <a:t>Памятки/ буклеты из оцифрованных рисунков на тему: «Безопасный интернет»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4" name="Picture 4" descr="C:\Users\Администратор\Pictures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1143000"/>
            <a:ext cx="2892984" cy="2644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Оцифровка\Русанова Ири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3071834" cy="242889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2895600"/>
            <a:ext cx="30003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</a:rPr>
              <a:t>Работу выполнила: </a:t>
            </a:r>
          </a:p>
          <a:p>
            <a:r>
              <a:rPr lang="ru-RU" sz="1600" dirty="0" err="1" smtClean="0">
                <a:solidFill>
                  <a:srgbClr val="FF0000"/>
                </a:solidFill>
              </a:rPr>
              <a:t>Русанова</a:t>
            </a:r>
            <a:r>
              <a:rPr lang="ru-RU" sz="1600" dirty="0" smtClean="0">
                <a:solidFill>
                  <a:srgbClr val="FF0000"/>
                </a:solidFill>
              </a:rPr>
              <a:t> Ира 4 «Б» класс</a:t>
            </a:r>
            <a:endParaRPr lang="ru-RU" sz="1600" dirty="0">
              <a:solidFill>
                <a:srgbClr val="FF0000"/>
              </a:solidFill>
            </a:endParaRPr>
          </a:p>
        </p:txBody>
      </p:sp>
      <p:pic>
        <p:nvPicPr>
          <p:cNvPr id="5" name="Picture 2" descr="C:\Users\Администратор\Desktop\Новая папка (2)\2020-01-13_002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78859">
            <a:off x="6341852" y="732543"/>
            <a:ext cx="2689586" cy="180903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 rot="538536">
            <a:off x="6129638" y="2433545"/>
            <a:ext cx="27407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Работу </a:t>
            </a:r>
            <a:r>
              <a:rPr lang="ru-RU" dirty="0" err="1" smtClean="0">
                <a:solidFill>
                  <a:srgbClr val="00B050"/>
                </a:solidFill>
              </a:rPr>
              <a:t>выполнил:Файзулин</a:t>
            </a:r>
            <a:r>
              <a:rPr lang="ru-RU" dirty="0" smtClean="0">
                <a:solidFill>
                  <a:srgbClr val="00B050"/>
                </a:solidFill>
              </a:rPr>
              <a:t> Антон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7" name="Picture 2" descr="F:\Оцифровка\Прашутина Ксен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33227">
            <a:off x="113000" y="3782428"/>
            <a:ext cx="2221068" cy="138860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20806255">
            <a:off x="269671" y="5304200"/>
            <a:ext cx="2478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Работу выполнил: Беспятов Саша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9" name="Picture 2" descr="E:\для Суменковой Е.П\Глебова Юл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3581400"/>
            <a:ext cx="2895600" cy="206217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072198" y="5786454"/>
            <a:ext cx="2500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Работу выполнила: Глебова Юлия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1" name="Picture 2" descr="F:\Оцифровка\Чой Юлия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24200" y="609600"/>
            <a:ext cx="2840375" cy="1804982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200400" y="2209800"/>
            <a:ext cx="259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Работу выполнила: </a:t>
            </a: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</a:rPr>
              <a:t>Чой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 Ю</a:t>
            </a:r>
            <a:endParaRPr lang="ru-RU" dirty="0"/>
          </a:p>
        </p:txBody>
      </p:sp>
      <p:pic>
        <p:nvPicPr>
          <p:cNvPr id="13" name="Picture 4" descr="F:\Оцифровка\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6600" y="2819401"/>
            <a:ext cx="2438400" cy="16002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3276600" y="4572000"/>
            <a:ext cx="23574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Работу выполнил: Беспятов Саша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5" name="Picture 2" descr="F:\Оцифровка\Sca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48000" y="5181600"/>
            <a:ext cx="2514600" cy="167640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133600" y="6488668"/>
            <a:ext cx="4179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Работу выполнила: Изосимова Даша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проект цифровая\Буклет\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990600"/>
            <a:ext cx="2895600" cy="29718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3000" y="381000"/>
            <a:ext cx="23944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Буклет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4" name="Picture 4" descr="F:\проект цифровая\Буклет\3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914400"/>
            <a:ext cx="4724400" cy="3429000"/>
          </a:xfrm>
          <a:prstGeom prst="rect">
            <a:avLst/>
          </a:prstGeom>
          <a:noFill/>
        </p:spPr>
      </p:pic>
      <p:pic>
        <p:nvPicPr>
          <p:cNvPr id="5" name="Picture 3" descr="F:\проект цифровая\Буклет\2.t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76600"/>
            <a:ext cx="4419600" cy="3581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667</TotalTime>
  <Words>427</Words>
  <Application>Microsoft Office PowerPoint</Application>
  <PresentationFormat>Экран (4:3)</PresentationFormat>
  <Paragraphs>85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Meiryo UI</vt:lpstr>
      <vt:lpstr>Arial</vt:lpstr>
      <vt:lpstr>Calibri</vt:lpstr>
      <vt:lpstr>Georgia</vt:lpstr>
      <vt:lpstr>Times New Roman</vt:lpstr>
      <vt:lpstr>Trebuchet MS</vt:lpstr>
      <vt:lpstr>Wingdings 2</vt:lpstr>
      <vt:lpstr>Городская</vt:lpstr>
      <vt:lpstr>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Пользователь Windows</cp:lastModifiedBy>
  <cp:revision>49</cp:revision>
  <dcterms:created xsi:type="dcterms:W3CDTF">2020-05-20T10:19:02Z</dcterms:created>
  <dcterms:modified xsi:type="dcterms:W3CDTF">2020-11-25T01:16:57Z</dcterms:modified>
</cp:coreProperties>
</file>