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9"/>
  </p:notesMasterIdLst>
  <p:sldIdLst>
    <p:sldId id="256" r:id="rId2"/>
    <p:sldId id="265" r:id="rId3"/>
    <p:sldId id="259" r:id="rId4"/>
    <p:sldId id="257" r:id="rId5"/>
    <p:sldId id="260" r:id="rId6"/>
    <p:sldId id="266" r:id="rId7"/>
    <p:sldId id="267" r:id="rId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211" autoAdjust="0"/>
  </p:normalViewPr>
  <p:slideViewPr>
    <p:cSldViewPr>
      <p:cViewPr>
        <p:scale>
          <a:sx n="96" d="100"/>
          <a:sy n="96" d="100"/>
        </p:scale>
        <p:origin x="-2064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3FA49A-357C-4253-8B2B-644C6B5BDE71}" type="datetimeFigureOut">
              <a:rPr lang="ru-RU" smtClean="0"/>
              <a:t>24.11.2020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B1719-2AB4-4C7E-813B-EB6D4DE5D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1134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B1719-2AB4-4C7E-813B-EB6D4DE5D954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4648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11/24/2020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2209800"/>
            <a:ext cx="8458200" cy="1470025"/>
          </a:xfrm>
        </p:spPr>
        <p:txBody>
          <a:bodyPr>
            <a:normAutofit fontScale="90000"/>
          </a:bodyPr>
          <a:lstStyle/>
          <a:p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b="0" dirty="0" smtClean="0">
                <a:solidFill>
                  <a:schemeClr val="bg1"/>
                </a:solidFill>
              </a:rPr>
              <a:t/>
            </a:r>
            <a:br>
              <a:rPr lang="ru-RU" b="0" dirty="0" smtClean="0">
                <a:solidFill>
                  <a:schemeClr val="bg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4400" b="0" dirty="0" smtClean="0"/>
              <a:t/>
            </a:r>
            <a:br>
              <a:rPr lang="ru-RU" sz="4400" b="0" dirty="0" smtClean="0"/>
            </a:br>
            <a:endParaRPr lang="ru-RU" dirty="0"/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04800" y="2819400"/>
            <a:ext cx="8839200" cy="2286000"/>
          </a:xfrm>
        </p:spPr>
        <p:txBody>
          <a:bodyPr>
            <a:normAutofit fontScale="47500" lnSpcReduction="20000"/>
          </a:bodyPr>
          <a:lstStyle/>
          <a:p>
            <a:pPr algn="ctr"/>
            <a:r>
              <a:rPr lang="ru-RU" sz="4400" dirty="0" smtClean="0">
                <a:solidFill>
                  <a:schemeClr val="bg1"/>
                </a:solidFill>
              </a:rPr>
              <a:t>Цифровая практика </a:t>
            </a:r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800" b="1" dirty="0" smtClean="0">
              <a:solidFill>
                <a:srgbClr val="002060"/>
              </a:solidFill>
            </a:endParaRPr>
          </a:p>
          <a:p>
            <a:pPr algn="ctr"/>
            <a:endParaRPr lang="ru-RU" sz="3800" b="1" dirty="0" smtClean="0">
              <a:solidFill>
                <a:srgbClr val="002060"/>
              </a:solidFill>
            </a:endParaRPr>
          </a:p>
          <a:p>
            <a:pPr algn="ctr"/>
            <a:endParaRPr lang="ru-RU" sz="3800" b="1" dirty="0">
              <a:solidFill>
                <a:srgbClr val="002060"/>
              </a:solidFill>
            </a:endParaRPr>
          </a:p>
          <a:p>
            <a:pPr algn="ctr"/>
            <a:r>
              <a:rPr lang="ru-RU" sz="3800" b="1" dirty="0" smtClean="0">
                <a:solidFill>
                  <a:srgbClr val="002060"/>
                </a:solidFill>
              </a:rPr>
              <a:t>Тема: </a:t>
            </a:r>
            <a:r>
              <a:rPr lang="ru-RU" sz="3800" dirty="0" smtClean="0"/>
              <a:t>«</a:t>
            </a:r>
            <a:r>
              <a:rPr lang="ru-RU" sz="3800" dirty="0"/>
              <a:t>Использование программы </a:t>
            </a:r>
            <a:r>
              <a:rPr lang="en-US" sz="3800" dirty="0"/>
              <a:t>Microsoft OneDrive</a:t>
            </a:r>
            <a:r>
              <a:rPr lang="ru-RU" sz="3800" dirty="0"/>
              <a:t> для создания </a:t>
            </a:r>
            <a:r>
              <a:rPr lang="ru-RU" sz="3800" dirty="0" err="1"/>
              <a:t>буктрейлера</a:t>
            </a:r>
            <a:r>
              <a:rPr lang="ru-RU" sz="3800" dirty="0"/>
              <a:t> по роману </a:t>
            </a:r>
            <a:endParaRPr lang="ru-RU" sz="3800" dirty="0" smtClean="0"/>
          </a:p>
          <a:p>
            <a:pPr algn="ctr"/>
            <a:r>
              <a:rPr lang="ru-RU" sz="3800" dirty="0" smtClean="0"/>
              <a:t>И.К</a:t>
            </a:r>
            <a:r>
              <a:rPr lang="ru-RU" sz="3800" dirty="0"/>
              <a:t>. Калашникова «Жестокий </a:t>
            </a:r>
            <a:r>
              <a:rPr lang="ru-RU" sz="3800" dirty="0" smtClean="0"/>
              <a:t>век»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5105400" cy="211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одзаголовок 5"/>
          <p:cNvSpPr txBox="1">
            <a:spLocks/>
          </p:cNvSpPr>
          <p:nvPr/>
        </p:nvSpPr>
        <p:spPr>
          <a:xfrm>
            <a:off x="0" y="5867400"/>
            <a:ext cx="9144000" cy="9906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Игумнова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Юлия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Андреевна,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учитель русского языка и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литературы </a:t>
            </a:r>
          </a:p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МОУ «</a:t>
            </a:r>
            <a:r>
              <a:rPr lang="ru-RU" sz="16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Турунтаевская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СОШ№1 </a:t>
            </a:r>
          </a:p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lang="ru-RU" sz="1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64008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None/>
              <a:tabLst/>
              <a:defRPr/>
            </a:pPr>
            <a:endPara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219200"/>
          </a:xfrm>
        </p:spPr>
        <p:txBody>
          <a:bodyPr>
            <a:noAutofit/>
          </a:bodyPr>
          <a:lstStyle/>
          <a:p>
            <a:r>
              <a:rPr lang="ru-RU" sz="1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небольшой видеоролик, рассказывающий в произвольной художественной форме о какой-либо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книге.</a:t>
            </a:r>
            <a:r>
              <a:rPr lang="ru-RU" sz="1800" dirty="0"/>
              <a:t> 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таких </a:t>
            </a: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роликов</a:t>
            </a:r>
            <a:r>
              <a:rPr lang="ru-RU" sz="1800" dirty="0" smtClean="0">
                <a:solidFill>
                  <a:srgbClr val="FF0000"/>
                </a:solidFill>
              </a:rPr>
              <a:t>: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пропаганда чтения, привлечение внимания к книгам при помощи визуальных средств, характерных для трейлеров к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кинофильмам.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44093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</a:t>
            </a:r>
            <a:r>
              <a:rPr lang="ru-RU" sz="1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учащихся и освоение программы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OneDrive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создания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ru-RU" sz="1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практики:</a:t>
            </a:r>
            <a:endParaRPr lang="ru-RU" sz="1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1.Познакомиться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понятием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2.Научиться использовать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программу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OneDrive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создания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руководством специалиста «Интернет-центра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109728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.Собрать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 для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роману И.К. Калашникова «Жестокий век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.Соединить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оформить собранный материал в единый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.Создать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 для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защиты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endParaRPr lang="ru-RU" sz="2000" dirty="0"/>
          </a:p>
        </p:txBody>
      </p:sp>
      <p:pic>
        <p:nvPicPr>
          <p:cNvPr id="4" name="Google Shape;356;p43" descr="184294_125178c9f51a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733800" y="5486400"/>
            <a:ext cx="2650976" cy="1155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81000" y="1143000"/>
            <a:ext cx="4038600" cy="4525963"/>
          </a:xfrm>
        </p:spPr>
        <p:txBody>
          <a:bodyPr/>
          <a:lstStyle/>
          <a:p>
            <a:pPr marL="109728" indent="0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Темы теоретических занятий:</a:t>
            </a:r>
          </a:p>
          <a:p>
            <a:pPr marL="109728" indent="0">
              <a:buNone/>
            </a:pPr>
            <a:r>
              <a:rPr lang="ru-RU" dirty="0" smtClean="0"/>
              <a:t>1</a:t>
            </a:r>
            <a:r>
              <a:rPr lang="ru-RU" dirty="0"/>
              <a:t>. Понятие «</a:t>
            </a:r>
            <a:r>
              <a:rPr lang="ru-RU" dirty="0" err="1"/>
              <a:t>Буктрейлер</a:t>
            </a:r>
            <a:r>
              <a:rPr lang="ru-RU" dirty="0"/>
              <a:t>» (1ч.)</a:t>
            </a:r>
          </a:p>
          <a:p>
            <a:pPr marL="109728" indent="0">
              <a:buNone/>
            </a:pPr>
            <a:r>
              <a:rPr lang="ru-RU" dirty="0"/>
              <a:t> 2. Как технологии и интернет изменили наше восприятие информации? (1ч.)</a:t>
            </a:r>
          </a:p>
          <a:p>
            <a:pPr marL="109728" indent="0">
              <a:buNone/>
            </a:pPr>
            <a:r>
              <a:rPr lang="ru-RU" dirty="0"/>
              <a:t>3. Как создать </a:t>
            </a:r>
            <a:r>
              <a:rPr lang="ru-RU" dirty="0" err="1"/>
              <a:t>буктрейлер</a:t>
            </a:r>
            <a:r>
              <a:rPr lang="ru-RU" dirty="0"/>
              <a:t>?  </a:t>
            </a:r>
            <a:endParaRPr lang="ru-RU" dirty="0" smtClean="0"/>
          </a:p>
          <a:p>
            <a:pPr marL="109728" indent="0">
              <a:buNone/>
            </a:pPr>
            <a:r>
              <a:rPr lang="ru-RU" dirty="0" smtClean="0"/>
              <a:t>(</a:t>
            </a:r>
            <a:r>
              <a:rPr lang="ru-RU" dirty="0"/>
              <a:t>2 ч.)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066800"/>
            <a:ext cx="4038600" cy="4525963"/>
          </a:xfrm>
        </p:spPr>
        <p:txBody>
          <a:bodyPr/>
          <a:lstStyle/>
          <a:p>
            <a:pPr marL="109728" indent="0">
              <a:buNone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родуктивно-творческое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dirty="0"/>
              <a:t>1.Презентация «</a:t>
            </a:r>
            <a:r>
              <a:rPr lang="ru-RU" dirty="0" err="1"/>
              <a:t>Буктрейлер</a:t>
            </a:r>
            <a:r>
              <a:rPr lang="ru-RU" dirty="0"/>
              <a:t>: что это такое и с чем его едят?»</a:t>
            </a:r>
          </a:p>
          <a:p>
            <a:pPr marL="109728" indent="0">
              <a:buNone/>
            </a:pPr>
            <a:r>
              <a:rPr lang="ru-RU" dirty="0"/>
              <a:t>2. Схема – арт-кластер «Восприятие информации»</a:t>
            </a:r>
          </a:p>
          <a:p>
            <a:pPr marL="109728" indent="0">
              <a:buNone/>
            </a:pPr>
            <a:r>
              <a:rPr lang="ru-RU" dirty="0"/>
              <a:t>3. Памятка «</a:t>
            </a:r>
            <a:r>
              <a:rPr lang="ru-RU" dirty="0" err="1"/>
              <a:t>Буктрейлер</a:t>
            </a:r>
            <a:r>
              <a:rPr lang="ru-RU" dirty="0"/>
              <a:t>: новое рождение любимой книги» </a:t>
            </a:r>
          </a:p>
          <a:p>
            <a:pPr marL="109728" indent="0">
              <a:buNone/>
            </a:pPr>
            <a:endParaRPr lang="ru-RU" dirty="0"/>
          </a:p>
        </p:txBody>
      </p:sp>
      <p:pic>
        <p:nvPicPr>
          <p:cNvPr id="5" name="Google Shape;237;p26" descr="http://initasveida.ru/at/media/upload/SubHeaders/man-with-motebook-02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563757" y="3873506"/>
            <a:ext cx="1437456" cy="190022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238;p26"/>
          <p:cNvSpPr/>
          <p:nvPr/>
        </p:nvSpPr>
        <p:spPr>
          <a:xfrm>
            <a:off x="5814392" y="4024528"/>
            <a:ext cx="1828800" cy="1598181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158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pic>
        <p:nvPicPr>
          <p:cNvPr id="6" name="Google Shape;239;p26" descr="http://syromono.info/images/idea-clipart-bulb-icon-20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6434" y="4106108"/>
            <a:ext cx="1224715" cy="14350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085" y="4191000"/>
            <a:ext cx="4082097" cy="2296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67000" y="685800"/>
            <a:ext cx="47676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Продуктивно-творческие задания</a:t>
            </a: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1" t="17731" r="18994" b="8526"/>
          <a:stretch/>
        </p:blipFill>
        <p:spPr bwMode="auto">
          <a:xfrm>
            <a:off x="271670" y="1209020"/>
            <a:ext cx="3657600" cy="27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0" t="5814" r="12800" b="-5814"/>
          <a:stretch/>
        </p:blipFill>
        <p:spPr bwMode="auto">
          <a:xfrm>
            <a:off x="4419600" y="1209020"/>
            <a:ext cx="4173478" cy="3046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382000" cy="68580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Экскурсия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990600"/>
            <a:ext cx="4114800" cy="1143000"/>
          </a:xfrm>
        </p:spPr>
        <p:txBody>
          <a:bodyPr>
            <a:noAutofit/>
          </a:bodyPr>
          <a:lstStyle/>
          <a:p>
            <a:pPr marL="109728" indent="0">
              <a:buNone/>
            </a:pPr>
            <a:r>
              <a:rPr lang="ru-RU" sz="1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Данилов Александр 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Федорович -специалист интернет-центра </a:t>
            </a:r>
          </a:p>
          <a:p>
            <a:pPr marL="109728" indent="0">
              <a:buNone/>
            </a:pP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Учащиеся 11 класса</a:t>
            </a:r>
            <a:endParaRPr lang="ru-RU" sz="16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Google Shape;364;p44" descr="Лого1"/>
          <p:cNvPicPr preferRelativeResize="0"/>
          <p:nvPr/>
        </p:nvPicPr>
        <p:blipFill rotWithShape="1">
          <a:blip r:embed="rId2">
            <a:alphaModFix/>
          </a:blip>
          <a:srcRect t="12847" b="11224"/>
          <a:stretch/>
        </p:blipFill>
        <p:spPr>
          <a:xfrm>
            <a:off x="6536635" y="1295400"/>
            <a:ext cx="2160241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123\Desktop\c68eXy-kz7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881809"/>
            <a:ext cx="2771775" cy="369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514600"/>
            <a:ext cx="2820591" cy="376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3699842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382000" cy="38100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экскурсии 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219200"/>
            <a:ext cx="4041648" cy="457200"/>
          </a:xfrm>
        </p:spPr>
        <p:txBody>
          <a:bodyPr/>
          <a:lstStyle/>
          <a:p>
            <a:pPr algn="ctr"/>
            <a:r>
              <a:rPr lang="ru-RU" sz="1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специалиста </a:t>
            </a:r>
            <a:endParaRPr lang="ru-RU" sz="1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19200"/>
            <a:ext cx="4041775" cy="457200"/>
          </a:xfrm>
        </p:spPr>
        <p:txBody>
          <a:bodyPr/>
          <a:lstStyle/>
          <a:p>
            <a:pPr algn="ctr"/>
            <a:r>
              <a:rPr lang="ru-RU" sz="16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Деятельность учащихся</a:t>
            </a:r>
            <a:endParaRPr lang="ru-RU" sz="16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1676400"/>
            <a:ext cx="4041648" cy="38862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1). Информация о видах деятельности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создания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Установка программы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OneDrive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диктофоном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Вставка изображения/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(фотографии/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Добавление надписи (шрифт, размер, цвет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Запись звука или аудиофайлы с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компьютера</a:t>
            </a:r>
          </a:p>
          <a:p>
            <a:pPr marL="109728" indent="0">
              <a:buNone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8)Рекомендации по монтажу ролика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8200" y="1676400"/>
            <a:ext cx="4041775" cy="39624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1.Знакомство с видами деятельности «Интернет-центра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Работа с программой 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OneDrive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3.Распределение обязанностей 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группе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Создание своего пробного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Публичная презентация проекта</a:t>
            </a:r>
          </a:p>
          <a:p>
            <a:pPr marL="109728" indent="0">
              <a:buNone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Оценивание</a:t>
            </a:r>
          </a:p>
        </p:txBody>
      </p:sp>
      <p:pic>
        <p:nvPicPr>
          <p:cNvPr id="7" name="Google Shape;163;p20" descr="http://altufievo.mos.ru/Biblioteca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410200" y="3886200"/>
            <a:ext cx="2667000" cy="169595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0963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45720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Буктрейлер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роману И.К. Калашникова «Жестокий век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20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фотофрагменты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://youtu.be/lYfvzmYxAw0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083" y="3211477"/>
            <a:ext cx="2736388" cy="1539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175" y="1605563"/>
            <a:ext cx="2667000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6737" y="1618868"/>
            <a:ext cx="2690465" cy="151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083" y="1554842"/>
            <a:ext cx="2721833" cy="1531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3424" y="3211477"/>
            <a:ext cx="2791239" cy="1570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464" y="4969565"/>
            <a:ext cx="2736390" cy="1539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3261071"/>
            <a:ext cx="2741375" cy="1539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44198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302</TotalTime>
  <Words>285</Words>
  <Application>Microsoft Office PowerPoint</Application>
  <PresentationFormat>Экран (4:3)</PresentationFormat>
  <Paragraphs>51</Paragraphs>
  <Slides>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Городская</vt:lpstr>
      <vt:lpstr>        </vt:lpstr>
      <vt:lpstr>Буктрейлер – это небольшой видеоролик, рассказывающий в произвольной художественной форме о какой-либо книге.  Цель таких роликов: пропаганда чтения, привлечение внимания к книгам при помощи визуальных средств, характерных для трейлеров к кинофильмам. </vt:lpstr>
      <vt:lpstr>Презентация PowerPoint</vt:lpstr>
      <vt:lpstr>Презентация PowerPoint</vt:lpstr>
      <vt:lpstr> Экскурсия</vt:lpstr>
      <vt:lpstr>Содержание экскурсии </vt:lpstr>
      <vt:lpstr> Буктрейлер по роману И.К. Калашникова «Жестокий век» (фотофрагменты)     https://youtu.be/lYfvzmYxAw0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Организация проектно-исследовательской внеурочной деятельности обучающихся с использованием цифровых технологий</dc:title>
  <dc:creator>Михаил</dc:creator>
  <cp:lastModifiedBy>Пользователь Windows</cp:lastModifiedBy>
  <cp:revision>23</cp:revision>
  <dcterms:created xsi:type="dcterms:W3CDTF">2020-05-20T10:19:02Z</dcterms:created>
  <dcterms:modified xsi:type="dcterms:W3CDTF">2020-11-24T15:10:32Z</dcterms:modified>
</cp:coreProperties>
</file>