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9"/>
  </p:notesMasterIdLst>
  <p:sldIdLst>
    <p:sldId id="256" r:id="rId2"/>
    <p:sldId id="265" r:id="rId3"/>
    <p:sldId id="257" r:id="rId4"/>
    <p:sldId id="266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636" y="10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BBA23-63E8-43B8-BCCF-D9E770B91744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1593E-D4FB-4316-8D98-F199D71522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139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1593E-D4FB-4316-8D98-F199D715221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263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youtube.com/watch?v=pLIv94CrATA&amp;feature=emb_log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3233530"/>
            <a:ext cx="8839200" cy="2286000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9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900" b="1" dirty="0" smtClean="0">
                <a:solidFill>
                  <a:srgbClr val="002060"/>
                </a:solidFill>
              </a:rPr>
              <a:t>Тема: Использование </a:t>
            </a:r>
            <a:r>
              <a:rPr lang="ru-RU" sz="2900" b="1" dirty="0">
                <a:solidFill>
                  <a:srgbClr val="002060"/>
                </a:solidFill>
              </a:rPr>
              <a:t>программы </a:t>
            </a:r>
            <a:r>
              <a:rPr lang="ru-RU" sz="2900" b="1" dirty="0" err="1">
                <a:solidFill>
                  <a:srgbClr val="002060"/>
                </a:solidFill>
              </a:rPr>
              <a:t>PhotoShow</a:t>
            </a:r>
            <a:r>
              <a:rPr lang="ru-RU" sz="2900" b="1" dirty="0">
                <a:solidFill>
                  <a:srgbClr val="002060"/>
                </a:solidFill>
              </a:rPr>
              <a:t> </a:t>
            </a:r>
            <a:r>
              <a:rPr lang="ru-RU" sz="2900" b="1" dirty="0" err="1">
                <a:solidFill>
                  <a:srgbClr val="002060"/>
                </a:solidFill>
              </a:rPr>
              <a:t>Pro</a:t>
            </a:r>
            <a:r>
              <a:rPr lang="ru-RU" sz="2900" b="1" dirty="0">
                <a:solidFill>
                  <a:srgbClr val="002060"/>
                </a:solidFill>
              </a:rPr>
              <a:t> </a:t>
            </a:r>
            <a:endParaRPr lang="ru-RU" sz="29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900" b="1" dirty="0" smtClean="0">
                <a:solidFill>
                  <a:srgbClr val="002060"/>
                </a:solidFill>
              </a:rPr>
              <a:t>для </a:t>
            </a:r>
            <a:r>
              <a:rPr lang="ru-RU" sz="2900" b="1" dirty="0">
                <a:solidFill>
                  <a:srgbClr val="002060"/>
                </a:solidFill>
              </a:rPr>
              <a:t>создания виртуальной экскурсии</a:t>
            </a:r>
          </a:p>
          <a:p>
            <a:pPr algn="ctr"/>
            <a:r>
              <a:rPr lang="ru-RU" sz="2900" b="1" dirty="0">
                <a:solidFill>
                  <a:srgbClr val="002060"/>
                </a:solidFill>
              </a:rPr>
              <a:t> на английском языке по теме </a:t>
            </a:r>
            <a:r>
              <a:rPr lang="ru-RU" sz="2900" b="1" dirty="0" smtClean="0">
                <a:solidFill>
                  <a:srgbClr val="002060"/>
                </a:solidFill>
              </a:rPr>
              <a:t>« </a:t>
            </a:r>
            <a:r>
              <a:rPr lang="ru-RU" sz="2900" b="1" dirty="0" err="1" smtClean="0">
                <a:solidFill>
                  <a:srgbClr val="002060"/>
                </a:solidFill>
              </a:rPr>
              <a:t>The</a:t>
            </a:r>
            <a:r>
              <a:rPr lang="ru-RU" sz="2900" b="1" dirty="0" smtClean="0">
                <a:solidFill>
                  <a:srgbClr val="002060"/>
                </a:solidFill>
              </a:rPr>
              <a:t> </a:t>
            </a:r>
            <a:r>
              <a:rPr lang="ru-RU" sz="2900" b="1" dirty="0" err="1">
                <a:solidFill>
                  <a:srgbClr val="002060"/>
                </a:solidFill>
              </a:rPr>
              <a:t>Baikal</a:t>
            </a:r>
            <a:r>
              <a:rPr lang="ru-RU" sz="2900" b="1" dirty="0">
                <a:solidFill>
                  <a:srgbClr val="002060"/>
                </a:solidFill>
              </a:rPr>
              <a:t> </a:t>
            </a:r>
            <a:r>
              <a:rPr lang="ru-RU" sz="2900" b="1" dirty="0" err="1" smtClean="0">
                <a:solidFill>
                  <a:srgbClr val="002060"/>
                </a:solidFill>
              </a:rPr>
              <a:t>Fishing</a:t>
            </a:r>
            <a:r>
              <a:rPr lang="ru-RU" sz="2900" b="1" dirty="0" smtClean="0">
                <a:solidFill>
                  <a:srgbClr val="002060"/>
                </a:solidFill>
              </a:rPr>
              <a:t>»</a:t>
            </a:r>
            <a:endParaRPr lang="ru-RU" sz="2900" b="1" dirty="0">
              <a:solidFill>
                <a:srgbClr val="002060"/>
              </a:solidFill>
            </a:endParaRPr>
          </a:p>
          <a:p>
            <a:pPr algn="ctr"/>
            <a:r>
              <a:rPr lang="ru-RU" sz="2900" b="1" dirty="0" smtClean="0">
                <a:solidFill>
                  <a:srgbClr val="002060"/>
                </a:solidFill>
              </a:rPr>
              <a:t>_______</a:t>
            </a: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22860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486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Добрынина Екатерина Николаевна,  учитель английского языка 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" y="474345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>
                <a:solidFill>
                  <a:srgbClr val="002060"/>
                </a:solidFill>
              </a:rPr>
              <a:t>Цель </a:t>
            </a:r>
            <a:r>
              <a:rPr lang="ru-RU" b="1" dirty="0">
                <a:solidFill>
                  <a:srgbClr val="002060"/>
                </a:solidFill>
              </a:rPr>
              <a:t>практики</a:t>
            </a:r>
            <a:r>
              <a:rPr lang="ru-RU" b="1" dirty="0"/>
              <a:t>: </a:t>
            </a:r>
            <a:r>
              <a:rPr lang="ru-RU" dirty="0"/>
              <a:t>Познакомиться с методом цифрового повествования на примере создания виртуальной экскурсии по теме «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Baikal</a:t>
            </a:r>
            <a:r>
              <a:rPr lang="ru-RU" dirty="0"/>
              <a:t> </a:t>
            </a:r>
            <a:r>
              <a:rPr lang="ru-RU" dirty="0" err="1"/>
              <a:t>Fishing</a:t>
            </a:r>
            <a:r>
              <a:rPr lang="ru-RU" dirty="0" smtClean="0"/>
              <a:t>»</a:t>
            </a:r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Задачи </a:t>
            </a:r>
            <a:r>
              <a:rPr lang="ru-RU" b="1" dirty="0">
                <a:solidFill>
                  <a:srgbClr val="002060"/>
                </a:solidFill>
              </a:rPr>
              <a:t>практики</a:t>
            </a:r>
            <a:r>
              <a:rPr lang="ru-RU" b="1" dirty="0"/>
              <a:t>: </a:t>
            </a:r>
          </a:p>
          <a:p>
            <a:r>
              <a:rPr lang="ru-RU" dirty="0"/>
              <a:t>1.	Изучить теоретический материал по теме «Виртуальная экскурсия</a:t>
            </a:r>
            <a:r>
              <a:rPr lang="ru-RU" dirty="0" smtClean="0"/>
              <a:t>»</a:t>
            </a:r>
            <a:endParaRPr lang="ru-RU" dirty="0"/>
          </a:p>
          <a:p>
            <a:r>
              <a:rPr lang="ru-RU" dirty="0"/>
              <a:t>2.	Научиться работать в программе </a:t>
            </a:r>
            <a:r>
              <a:rPr lang="ru-RU" dirty="0" err="1"/>
              <a:t>PhotoShow</a:t>
            </a:r>
            <a:r>
              <a:rPr lang="ru-RU" dirty="0"/>
              <a:t> </a:t>
            </a:r>
            <a:r>
              <a:rPr lang="ru-RU" dirty="0" err="1"/>
              <a:t>Pro</a:t>
            </a:r>
            <a:r>
              <a:rPr lang="ru-RU" dirty="0"/>
              <a:t> (создание слайд-шоу из фото, видео, аудио)</a:t>
            </a:r>
          </a:p>
          <a:p>
            <a:r>
              <a:rPr lang="ru-RU" dirty="0"/>
              <a:t>3.	 </a:t>
            </a:r>
            <a:r>
              <a:rPr lang="ru-RU" dirty="0" smtClean="0"/>
              <a:t>Собрать </a:t>
            </a:r>
            <a:r>
              <a:rPr lang="ru-RU" dirty="0"/>
              <a:t>материал по теме «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Baikal</a:t>
            </a:r>
            <a:r>
              <a:rPr lang="ru-RU" dirty="0"/>
              <a:t> </a:t>
            </a:r>
            <a:r>
              <a:rPr lang="ru-RU" dirty="0" err="1"/>
              <a:t>Fishing</a:t>
            </a:r>
            <a:r>
              <a:rPr lang="ru-RU" dirty="0"/>
              <a:t>» в ходе познавательной экскурсии в Комитет по физической культуре, спорту и молодежной политике Прибайкальской районной </a:t>
            </a:r>
            <a:r>
              <a:rPr lang="ru-RU" dirty="0" smtClean="0"/>
              <a:t>администрации</a:t>
            </a:r>
            <a:endParaRPr lang="ru-RU" dirty="0"/>
          </a:p>
          <a:p>
            <a:r>
              <a:rPr lang="ru-RU" dirty="0"/>
              <a:t>4.	Создать собственную виртуальную экскурсию на английском языке по </a:t>
            </a:r>
            <a:r>
              <a:rPr lang="ru-RU" dirty="0" smtClean="0"/>
              <a:t>теме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8856984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Планируемый образовательный результат: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чащиеся знают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цифрового повествования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знают способы создания виртуальной экскурсии в программе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PhotoShowPro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умеют работать в программе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PhotoShowPro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76200"/>
            <a:ext cx="701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Тематический план теоретических занятий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8" y="445531"/>
            <a:ext cx="8139344" cy="643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90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Lenovov-7\Desktop\Практика Добрынина Е.Н\фотоотчет\IMG_20200110_09525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7" b="25024"/>
          <a:stretch/>
        </p:blipFill>
        <p:spPr bwMode="auto">
          <a:xfrm>
            <a:off x="145774" y="1219200"/>
            <a:ext cx="3276600" cy="209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ovov-7\Desktop\Практика Добрынина Е.Н\фотоотчет\IMG_20200110_10012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1" b="19818"/>
          <a:stretch/>
        </p:blipFill>
        <p:spPr bwMode="auto">
          <a:xfrm>
            <a:off x="3505200" y="1913930"/>
            <a:ext cx="5638800" cy="439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43400" y="9906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/>
              <a:t>Экскурсия в комитет по </a:t>
            </a:r>
            <a:r>
              <a:rPr lang="ru-RU" i="1" dirty="0"/>
              <a:t>физической культуре, спорту и молодежной политике   </a:t>
            </a:r>
            <a:r>
              <a:rPr lang="ru-RU" i="1" dirty="0" err="1"/>
              <a:t>Брыковым</a:t>
            </a:r>
            <a:r>
              <a:rPr lang="ru-RU" i="1" dirty="0"/>
              <a:t> С.Г.</a:t>
            </a:r>
          </a:p>
        </p:txBody>
      </p:sp>
      <p:pic>
        <p:nvPicPr>
          <p:cNvPr id="2053" name="Picture 5" descr="C:\Users\Lenovov-7\Desktop\Практика Добрынина Е.Н\фотоотчет\IMG_20200110_10035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82" b="36425"/>
          <a:stretch/>
        </p:blipFill>
        <p:spPr bwMode="auto">
          <a:xfrm>
            <a:off x="152400" y="3733800"/>
            <a:ext cx="3124199" cy="217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Users\Lenovov-7\Desktop\Практика Добрынина Е.Н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1999">
            <a:off x="2533900" y="675421"/>
            <a:ext cx="3318170" cy="248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8174" y="49042"/>
            <a:ext cx="7738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Продуктивно-творческие  </a:t>
            </a:r>
            <a:r>
              <a:rPr lang="ru-RU" sz="2400" b="1" dirty="0">
                <a:solidFill>
                  <a:schemeClr val="bg1"/>
                </a:solidFill>
              </a:rPr>
              <a:t>задания </a:t>
            </a:r>
            <a:r>
              <a:rPr lang="ru-RU" sz="2400" b="1" dirty="0" smtClean="0">
                <a:solidFill>
                  <a:schemeClr val="bg1"/>
                </a:solidFill>
              </a:rPr>
              <a:t>практики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051" name="Picture 3" descr="C:\Users\Lenovov-7\Desktop\Практика Добрынина Е.Н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1406">
            <a:off x="-286842" y="3342558"/>
            <a:ext cx="3406473" cy="255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ovov-7\Desktop\Практика Добрынина Е.Н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5487">
            <a:off x="6178837" y="1424634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ovov-7\Desktop\Практика Добрынина Е.Н\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2454">
            <a:off x="3005598" y="2622673"/>
            <a:ext cx="3263001" cy="244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ovov-7\Desktop\Практика Добрынина Е.Н\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41168"/>
            <a:ext cx="2632293" cy="197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ovov-7\Desktop\Практика Добрынина Е.Н\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3079">
            <a:off x="168424" y="794321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enovov-7\Desktop\Практика Добрынина Е.Н\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6927">
            <a:off x="6139477" y="3883893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13989" y="1340768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Итоговый продукт проекта 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3100" dirty="0" smtClean="0"/>
              <a:t>Виртуальная </a:t>
            </a:r>
            <a:r>
              <a:rPr lang="ru-RU" sz="3100" dirty="0"/>
              <a:t>экскурсия на английском языке «</a:t>
            </a:r>
            <a:r>
              <a:rPr lang="ru-RU" sz="3100" dirty="0" err="1"/>
              <a:t>The</a:t>
            </a:r>
            <a:r>
              <a:rPr lang="ru-RU" sz="3100" dirty="0"/>
              <a:t> </a:t>
            </a:r>
            <a:r>
              <a:rPr lang="ru-RU" sz="3100" dirty="0" err="1"/>
              <a:t>Baikal</a:t>
            </a:r>
            <a:r>
              <a:rPr lang="ru-RU" sz="3100" dirty="0"/>
              <a:t> </a:t>
            </a:r>
            <a:r>
              <a:rPr lang="ru-RU" sz="3100" dirty="0" err="1"/>
              <a:t>Fishing</a:t>
            </a:r>
            <a:r>
              <a:rPr lang="ru-RU" sz="3100" dirty="0" smtClean="0"/>
              <a:t>»</a:t>
            </a:r>
            <a:br>
              <a:rPr lang="ru-RU" sz="31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www.youtube.com/watch?v=pLIv94CrATA&amp;feature=emb_logo</a:t>
            </a:r>
            <a:r>
              <a:rPr lang="ru-RU" sz="2200" dirty="0" smtClean="0"/>
              <a:t>  </a:t>
            </a:r>
            <a:br>
              <a:rPr lang="ru-RU" sz="2200" dirty="0" smtClean="0"/>
            </a:b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4319">
            <a:off x="3133414" y="3430574"/>
            <a:ext cx="2790751" cy="2790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253</TotalTime>
  <Words>108</Words>
  <Application>Microsoft Office PowerPoint</Application>
  <PresentationFormat>Экран (4:3)</PresentationFormat>
  <Paragraphs>30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Городская</vt:lpstr>
      <vt:lpstr>        </vt:lpstr>
      <vt:lpstr>Презентация PowerPoint</vt:lpstr>
      <vt:lpstr>Планируемый образовательный результат:</vt:lpstr>
      <vt:lpstr>Презентация PowerPoint</vt:lpstr>
      <vt:lpstr>Презентация PowerPoint</vt:lpstr>
      <vt:lpstr>Презентация PowerPoint</vt:lpstr>
      <vt:lpstr> Итоговый продукт проекта   Виртуальная экскурсия на английском языке «The Baikal Fishing» https://www.youtube.com/watch?v=pLIv94CrATA&amp;feature=emb_logo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Lenovov-7</cp:lastModifiedBy>
  <cp:revision>33</cp:revision>
  <dcterms:created xsi:type="dcterms:W3CDTF">2020-05-20T10:19:02Z</dcterms:created>
  <dcterms:modified xsi:type="dcterms:W3CDTF">2020-11-25T00:56:34Z</dcterms:modified>
</cp:coreProperties>
</file>