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65" r:id="rId3"/>
    <p:sldId id="257" r:id="rId4"/>
    <p:sldId id="258" r:id="rId5"/>
    <p:sldId id="266" r:id="rId6"/>
    <p:sldId id="267" r:id="rId7"/>
    <p:sldId id="268" r:id="rId8"/>
    <p:sldId id="269" r:id="rId9"/>
    <p:sldId id="272" r:id="rId10"/>
    <p:sldId id="276" r:id="rId11"/>
    <p:sldId id="274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6" d="100"/>
          <a:sy n="96" d="100"/>
        </p:scale>
        <p:origin x="-33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inisterstvo-oborony.ru/arhiv-ministerstva-oborony-poisk-po-familii-archive-mil-ru/" TargetMode="External"/><Relationship Id="rId2" Type="http://schemas.openxmlformats.org/officeDocument/2006/relationships/hyperlink" Target="https://jur24pro.ru/populyarnye-temy/armiya/voennyy-arkhiv-glavnyy-voennyy-arkhiv-kak-poluchit-svedeniya-iz-voennogo-arkhiva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kabu.ru/story/12_obshchedostupnyikh_internetarkhivov_4866106" TargetMode="External"/><Relationship Id="rId4" Type="http://schemas.openxmlformats.org/officeDocument/2006/relationships/hyperlink" Target="https://ru-archaeology.livejournal.com/660565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odvignaroda.ru/help/help_podvig_naroda.htm" TargetMode="External"/><Relationship Id="rId2" Type="http://schemas.openxmlformats.org/officeDocument/2006/relationships/hyperlink" Target="https://infourok.ru/go.html?href=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2819400"/>
            <a:ext cx="8839200" cy="22860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600" b="1" dirty="0" err="1" smtClean="0">
                <a:solidFill>
                  <a:srgbClr val="002060"/>
                </a:solidFill>
              </a:rPr>
              <a:t>Тема:_</a:t>
            </a:r>
            <a:r>
              <a:rPr lang="ru-RU" sz="4800" dirty="0" smtClean="0"/>
              <a:t>«Цифровые архивы </a:t>
            </a:r>
            <a:r>
              <a:rPr lang="ru-RU" sz="4800" dirty="0" smtClean="0"/>
              <a:t>России</a:t>
            </a:r>
            <a:r>
              <a:rPr lang="ru-RU" sz="4800" dirty="0" smtClean="0"/>
              <a:t>.</a:t>
            </a:r>
            <a:r>
              <a:rPr lang="ru-RU" sz="4800" dirty="0" smtClean="0"/>
              <a:t> </a:t>
            </a:r>
            <a:r>
              <a:rPr lang="ru-RU" sz="4800" dirty="0" smtClean="0"/>
              <a:t>Поиск документов о героях войны </a:t>
            </a:r>
            <a:r>
              <a:rPr lang="ru-RU" sz="4800" dirty="0" smtClean="0"/>
              <a:t>»</a:t>
            </a:r>
            <a:endParaRPr lang="ru-RU" sz="4800" dirty="0" smtClean="0"/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228600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Подготовила- Трофимова Ирина Николаевна– учитель истории и обществознания 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Электронный архив.</a:t>
            </a:r>
            <a:br>
              <a:rPr lang="ru-RU" b="1" dirty="0" smtClean="0"/>
            </a:br>
            <a:r>
              <a:rPr lang="ru-RU" b="1" dirty="0" smtClean="0"/>
              <a:t>Оцифровка архивных документов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Электронный архив </a:t>
            </a:r>
            <a:r>
              <a:rPr lang="ru-RU" dirty="0" smtClean="0"/>
              <a:t>– это структурированная система хранения документации в электронном виде. Современные технологии позволяют хранить бумаги в отсканированном виде, помогая обеспечить сохранность и конфиденциальность документов и ускорить поиск необходимой информации.</a:t>
            </a:r>
          </a:p>
          <a:p>
            <a:r>
              <a:rPr lang="ru-RU" b="1" dirty="0" smtClean="0"/>
              <a:t>Большой объем бумажной документации </a:t>
            </a:r>
            <a:r>
              <a:rPr lang="ru-RU" dirty="0" smtClean="0"/>
              <a:t>— это проблема, знакомая многим. Справиться с накопившемся объемом поможет создание электронного архива, это серьезно сэкономит время и облегчит работу с архивами любого объема. Оцифровка архивных документов является необходимостью в современном цифровом мире.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Цель практики</a:t>
            </a:r>
            <a:r>
              <a:rPr lang="ru-RU" i="1" dirty="0" smtClean="0"/>
              <a:t>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 </a:t>
            </a:r>
            <a:r>
              <a:rPr lang="ru-RU" sz="3200" dirty="0" smtClean="0"/>
              <a:t>Познакомиться с основными моментами процесса оцифровки архивных материалов и создания электронных архивов России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571613"/>
            <a:ext cx="7772400" cy="128588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практики</a:t>
            </a:r>
            <a:r>
              <a:rPr lang="ru-RU" i="1" dirty="0" smtClean="0">
                <a:solidFill>
                  <a:schemeClr val="tx1"/>
                </a:solidFill>
                <a:effectLst/>
              </a:rPr>
              <a:t>: </a:t>
            </a:r>
            <a:r>
              <a:rPr lang="ru-RU" b="0" dirty="0" smtClean="0">
                <a:effectLst/>
              </a:rPr>
              <a:t/>
            </a:r>
            <a:br>
              <a:rPr lang="ru-RU" b="0" dirty="0" smtClean="0">
                <a:effectLst/>
              </a:rPr>
            </a:br>
            <a:endParaRPr lang="ru-RU" b="0" dirty="0"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786058"/>
            <a:ext cx="7772400" cy="307183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1. </a:t>
            </a:r>
            <a:r>
              <a:rPr lang="ru-RU" sz="2400" dirty="0" smtClean="0"/>
              <a:t>Познакомиться с цифровыми архивами РФ</a:t>
            </a:r>
          </a:p>
          <a:p>
            <a:r>
              <a:rPr lang="ru-RU" sz="2400" dirty="0" smtClean="0"/>
              <a:t>2.Научиться работать с информацией электронных архивов</a:t>
            </a:r>
          </a:p>
          <a:p>
            <a:r>
              <a:rPr lang="ru-RU" sz="2400" dirty="0" smtClean="0"/>
              <a:t>3.Научиться оцифровывать документы </a:t>
            </a:r>
          </a:p>
          <a:p>
            <a:r>
              <a:rPr lang="ru-RU" sz="2400" dirty="0" smtClean="0"/>
              <a:t>4.Обработать необходимую информацию на сайте Министерства Обороны Р.Ф.</a:t>
            </a:r>
          </a:p>
          <a:p>
            <a:r>
              <a:rPr lang="ru-RU" sz="2400" dirty="0" smtClean="0"/>
              <a:t>5.  Оформить цифровой альбом «Правнуки о войне», создание личного архива</a:t>
            </a:r>
          </a:p>
          <a:p>
            <a:pPr lvl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4240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Тематический план теоретических занятий 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85927"/>
          <a:ext cx="8229600" cy="5053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38"/>
                <a:gridCol w="2643206"/>
                <a:gridCol w="1071570"/>
                <a:gridCol w="1843086"/>
                <a:gridCol w="2057400"/>
              </a:tblGrid>
              <a:tr h="4389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Тема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Кол-во часов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Продуктивно-творческое занятие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606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Цифровые архивы, какие бывают? В чём необходимость?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1.Создание ментальной карты «Цифровые архивы России»</a:t>
                      </a:r>
                      <a:endParaRPr lang="ru-RU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2. Составление запроса в электронную приёмную.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731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Что такое оцифровка документов?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1. Оцифровка личных документов. Оцифровка фотографий. </a:t>
                      </a:r>
                      <a:endParaRPr lang="ru-RU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0966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Экскурсия в редакцию газеты «</a:t>
                      </a:r>
                      <a:r>
                        <a:rPr lang="ru-RU" sz="1100" dirty="0" err="1">
                          <a:latin typeface="Times New Roman"/>
                          <a:ea typeface="Calibri"/>
                          <a:cs typeface="Times New Roman"/>
                        </a:rPr>
                        <a:t>Прибайкалец</a:t>
                      </a: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», Районный Архив.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1.Оцифровка фотографий участников Великой Отечественной войны и тружеников тыла.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2.Распечатка портретов для участия в «Бессмертном полку».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89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Портал Центрального архива Минобороны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Создание памятки, как работать с сайтом «Подвиг народа».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584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Создание электронной странички на сайте школы «Помним, чтим, преклоняемся…..»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Оформление цифрового альбома учащихся 10 класса «Правнуки о войне», создание личного архива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606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Итого: 7 часов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606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Картотека источников цифровых архивов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929198"/>
          </a:xfrm>
        </p:spPr>
        <p:txBody>
          <a:bodyPr>
            <a:noAutofit/>
          </a:bodyPr>
          <a:lstStyle/>
          <a:p>
            <a:r>
              <a:rPr lang="ru-RU" sz="1400" dirty="0" smtClean="0"/>
              <a:t>Сведения в военном архиве - о людях, наградах,  </a:t>
            </a:r>
            <a:r>
              <a:rPr lang="ru-RU" sz="1400" u="sng" dirty="0" smtClean="0">
                <a:hlinkClick r:id="rId2"/>
              </a:rPr>
              <a:t>https://jur24pro.ru/populyarnye-temy/armiya/voennyy-arkhiv-glavnyy-voennyy-arkhiv-kak-poluchit-svedeniya-iz-voennogo-arkhiva/</a:t>
            </a:r>
            <a:r>
              <a:rPr lang="ru-RU" sz="1400" dirty="0" smtClean="0"/>
              <a:t>  </a:t>
            </a:r>
            <a:r>
              <a:rPr lang="ru-RU" sz="1400" u="sng" dirty="0" smtClean="0">
                <a:hlinkClick r:id="rId2"/>
              </a:rPr>
              <a:t>jur24pro.ru</a:t>
            </a:r>
            <a:endParaRPr lang="ru-RU" sz="1400" dirty="0" smtClean="0"/>
          </a:p>
          <a:p>
            <a:r>
              <a:rPr lang="ru-RU" sz="1400" dirty="0" smtClean="0"/>
              <a:t>Какие сведения хранятся в военном архиве  Источник: </a:t>
            </a:r>
            <a:r>
              <a:rPr lang="ru-RU" sz="1400" u="sng" dirty="0" smtClean="0">
                <a:hlinkClick r:id="rId2"/>
              </a:rPr>
              <a:t>https://jur24pro.ru/populyarnye-temy/armiya/voennyy-arkhiv-glavnyy-voennyy-arkhiv-kak-poluchit-svedeniya-iz-voennogo-arkhiva/</a:t>
            </a:r>
            <a:r>
              <a:rPr lang="ru-RU" sz="1400" dirty="0" smtClean="0"/>
              <a:t>  </a:t>
            </a:r>
            <a:r>
              <a:rPr lang="ru-RU" sz="1400" u="sng" dirty="0" smtClean="0">
                <a:hlinkClick r:id="rId2"/>
              </a:rPr>
              <a:t>jur24pro.ru</a:t>
            </a:r>
            <a:endParaRPr lang="ru-RU" sz="1400" dirty="0" smtClean="0"/>
          </a:p>
          <a:p>
            <a:r>
              <a:rPr lang="ru-RU" sz="1400" dirty="0" smtClean="0"/>
              <a:t>Как работает военный архив  : </a:t>
            </a:r>
            <a:r>
              <a:rPr lang="ru-RU" sz="1400" u="sng" dirty="0" smtClean="0">
                <a:hlinkClick r:id="rId2"/>
              </a:rPr>
              <a:t>https://jur24pro.ru/populyarnye-temy/armiya/voennyy-arkhiv-glavnyy-voennyy-arkhiv-kak-poluchit-svedeniya-iz-voennogo-arkhiva/</a:t>
            </a:r>
            <a:r>
              <a:rPr lang="ru-RU" sz="1400" dirty="0" smtClean="0"/>
              <a:t>  </a:t>
            </a:r>
            <a:r>
              <a:rPr lang="ru-RU" sz="1400" u="sng" dirty="0" smtClean="0">
                <a:hlinkClick r:id="rId2"/>
              </a:rPr>
              <a:t>jur24pro.ru</a:t>
            </a:r>
            <a:endParaRPr lang="ru-RU" sz="1400" dirty="0" smtClean="0"/>
          </a:p>
          <a:p>
            <a:r>
              <a:rPr lang="ru-RU" sz="1400" dirty="0" smtClean="0"/>
              <a:t>Источник: </a:t>
            </a:r>
            <a:r>
              <a:rPr lang="ru-RU" sz="1400" u="sng" dirty="0" smtClean="0">
                <a:hlinkClick r:id="rId2"/>
              </a:rPr>
              <a:t>https://jur24pro.ru/populyarnye-temy/armiya/voennyy-arkhiv-glavnyy-voennyy-arkhiv-kak-poluchit-svedeniya-iz-voennogo-arkhiva/</a:t>
            </a:r>
            <a:r>
              <a:rPr lang="ru-RU" sz="1400" dirty="0" smtClean="0"/>
              <a:t>  </a:t>
            </a:r>
            <a:r>
              <a:rPr lang="ru-RU" sz="1400" u="sng" dirty="0" smtClean="0">
                <a:hlinkClick r:id="rId2"/>
              </a:rPr>
              <a:t>jur24pro.ru</a:t>
            </a:r>
            <a:endParaRPr lang="ru-RU" sz="1400" dirty="0" smtClean="0"/>
          </a:p>
          <a:p>
            <a:r>
              <a:rPr lang="ru-RU" sz="1400" u="sng" dirty="0" smtClean="0">
                <a:hlinkClick r:id="rId2"/>
              </a:rPr>
              <a:t>https://jur24pro.ru/populyarnye-temy/armiya/voennyy-arkhiv-glavnyy-voennyy-arkhiv-kak-poluchit-svedeniya-iz-voennogo-arkhiva/</a:t>
            </a:r>
            <a:r>
              <a:rPr lang="ru-RU" sz="1400" dirty="0" smtClean="0"/>
              <a:t>  </a:t>
            </a:r>
            <a:r>
              <a:rPr lang="ru-RU" sz="1400" u="sng" dirty="0" smtClean="0">
                <a:hlinkClick r:id="rId2"/>
              </a:rPr>
              <a:t>jur24pro.ru</a:t>
            </a:r>
            <a:endParaRPr lang="ru-RU" sz="1400" dirty="0" smtClean="0"/>
          </a:p>
          <a:p>
            <a:r>
              <a:rPr lang="ru-RU" sz="1400" dirty="0" smtClean="0"/>
              <a:t>Отделение наград (одиннадцатый отдел)  : </a:t>
            </a:r>
            <a:r>
              <a:rPr lang="ru-RU" sz="1400" u="sng" dirty="0" smtClean="0">
                <a:hlinkClick r:id="rId2"/>
              </a:rPr>
              <a:t>https://jur24pro.ru/populyarnye-temy/armiya/voennyy-arkhiv-glavnyy-voennyy-arkhiv-kak-poluchit-svedeniya-iz-voennogo-arkhiva/</a:t>
            </a:r>
            <a:r>
              <a:rPr lang="ru-RU" sz="1400" dirty="0" smtClean="0"/>
              <a:t> © </a:t>
            </a:r>
            <a:r>
              <a:rPr lang="ru-RU" sz="1400" u="sng" dirty="0" smtClean="0">
                <a:hlinkClick r:id="rId2"/>
              </a:rPr>
              <a:t>jur24pro.ru</a:t>
            </a:r>
            <a:r>
              <a:rPr lang="ru-RU" sz="1400" dirty="0" smtClean="0"/>
              <a:t>	</a:t>
            </a:r>
          </a:p>
          <a:p>
            <a:r>
              <a:rPr lang="ru-RU" sz="1400" u="sng" dirty="0" smtClean="0">
                <a:hlinkClick r:id="rId3"/>
              </a:rPr>
              <a:t>http://ministerstvo-oborony.ru/arhiv-ministerstva-oborony-poisk-po-familii-archive-mil-ru/</a:t>
            </a:r>
            <a:endParaRPr lang="ru-RU" sz="1400" u="sng" dirty="0" smtClean="0"/>
          </a:p>
          <a:p>
            <a:endParaRPr lang="ru-RU" sz="1400" dirty="0" smtClean="0"/>
          </a:p>
          <a:p>
            <a:r>
              <a:rPr lang="en-US" sz="1400" dirty="0" smtClean="0">
                <a:hlinkClick r:id="rId4"/>
              </a:rPr>
              <a:t>https://ru-archaeology.livejournal.com/660565.html</a:t>
            </a:r>
            <a:r>
              <a:rPr lang="ru-RU" sz="1400" dirty="0" smtClean="0"/>
              <a:t> - Реестр российских архивов, предоставляющих удаленный доступ к оцифрованным архивным материалам</a:t>
            </a:r>
          </a:p>
          <a:p>
            <a:r>
              <a:rPr lang="en-US" sz="1400" dirty="0" smtClean="0">
                <a:hlinkClick r:id="rId5"/>
              </a:rPr>
              <a:t>https://pikabu.ru/story/12_obshchedostupnyikh_internetarkhivov_4866106</a:t>
            </a:r>
            <a:r>
              <a:rPr lang="ru-RU" sz="1400" dirty="0" smtClean="0"/>
              <a:t> - 12 общедоступных </a:t>
            </a:r>
            <a:r>
              <a:rPr lang="ru-RU" sz="1400" dirty="0" err="1" smtClean="0"/>
              <a:t>интернет-архивов</a:t>
            </a:r>
            <a:endParaRPr lang="ru-RU" sz="1400" dirty="0" smtClean="0"/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42400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Как работает  Центральный архив министерства обороны Российской Федерации</a:t>
            </a:r>
            <a:endParaRPr lang="ru-RU" sz="3200" b="1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2285992"/>
            <a:ext cx="6572264" cy="4482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Как работать с сайтом Подвиг народа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574296"/>
          </a:xfrm>
        </p:spPr>
        <p:txBody>
          <a:bodyPr>
            <a:normAutofit fontScale="47500" lnSpcReduction="20000"/>
          </a:bodyPr>
          <a:lstStyle/>
          <a:p>
            <a:r>
              <a:rPr lang="ru-RU" u="sng" dirty="0" smtClean="0">
                <a:hlinkClick r:id="rId2"/>
              </a:rPr>
              <a:t>Описание главной страницы</a:t>
            </a:r>
            <a:endParaRPr lang="ru-RU" dirty="0" smtClean="0"/>
          </a:p>
          <a:p>
            <a:r>
              <a:rPr lang="ru-RU" dirty="0" smtClean="0"/>
              <a:t>поиск:</a:t>
            </a:r>
          </a:p>
          <a:p>
            <a:r>
              <a:rPr lang="ru-RU" u="sng" dirty="0" smtClean="0">
                <a:hlinkClick r:id="rId2"/>
              </a:rPr>
              <a:t>по награждению</a:t>
            </a:r>
            <a:r>
              <a:rPr lang="ru-RU" dirty="0" smtClean="0"/>
              <a:t>;</a:t>
            </a:r>
          </a:p>
          <a:p>
            <a:r>
              <a:rPr lang="ru-RU" dirty="0" smtClean="0"/>
              <a:t>(</a:t>
            </a:r>
            <a:r>
              <a:rPr lang="ru-RU" b="1" u="sng" dirty="0" smtClean="0"/>
              <a:t>Поиск награждения)</a:t>
            </a:r>
            <a:endParaRPr lang="ru-RU" dirty="0" smtClean="0"/>
          </a:p>
          <a:p>
            <a:r>
              <a:rPr lang="ru-RU" dirty="0" smtClean="0"/>
              <a:t>Чтобы выполнить поиск информации о награжденных воинах с использованием их личных данных, необходимо:</a:t>
            </a:r>
          </a:p>
          <a:p>
            <a:r>
              <a:rPr lang="ru-RU" dirty="0" smtClean="0"/>
              <a:t>нажать ссылку </a:t>
            </a:r>
            <a:r>
              <a:rPr lang="ru-RU" b="1" dirty="0" smtClean="0"/>
              <a:t>Поиск награждения</a:t>
            </a:r>
            <a:r>
              <a:rPr lang="ru-RU" dirty="0" smtClean="0"/>
              <a:t> в </a:t>
            </a:r>
            <a:r>
              <a:rPr lang="ru-RU" u="sng" dirty="0" smtClean="0">
                <a:hlinkClick r:id="rId2"/>
              </a:rPr>
              <a:t>меню поиска информации</a:t>
            </a:r>
            <a:r>
              <a:rPr lang="ru-RU" dirty="0" smtClean="0"/>
              <a:t> на главной странице сайта «Подвиг народа»;</a:t>
            </a:r>
          </a:p>
          <a:p>
            <a:r>
              <a:rPr lang="ru-RU" dirty="0" smtClean="0"/>
              <a:t>Откроется страница поиска информации о награждениях)</a:t>
            </a:r>
          </a:p>
          <a:p>
            <a:r>
              <a:rPr lang="ru-RU" u="sng" dirty="0" smtClean="0">
                <a:hlinkClick r:id="rId2"/>
              </a:rPr>
              <a:t>по календарю награждений</a:t>
            </a:r>
            <a:r>
              <a:rPr lang="ru-RU" dirty="0" smtClean="0"/>
              <a:t>;</a:t>
            </a:r>
          </a:p>
          <a:p>
            <a:r>
              <a:rPr lang="ru-RU" u="sng" dirty="0" smtClean="0">
                <a:hlinkClick r:id="rId2"/>
              </a:rPr>
              <a:t>по календарю боевых действий</a:t>
            </a:r>
            <a:r>
              <a:rPr lang="ru-RU" dirty="0" smtClean="0"/>
              <a:t>;</a:t>
            </a:r>
          </a:p>
          <a:p>
            <a:r>
              <a:rPr lang="ru-RU" u="sng" dirty="0" smtClean="0">
                <a:hlinkClick r:id="rId2"/>
              </a:rPr>
              <a:t>по географии боевых операций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просмотр результатов поиска:</a:t>
            </a:r>
          </a:p>
          <a:p>
            <a:r>
              <a:rPr lang="ru-RU" u="sng" dirty="0" smtClean="0">
                <a:hlinkClick r:id="rId2"/>
              </a:rPr>
              <a:t>по награждению;</a:t>
            </a:r>
            <a:endParaRPr lang="ru-RU" dirty="0" smtClean="0"/>
          </a:p>
          <a:p>
            <a:r>
              <a:rPr lang="ru-RU" u="sng" dirty="0" smtClean="0">
                <a:hlinkClick r:id="rId2"/>
              </a:rPr>
              <a:t>по календарю награждений</a:t>
            </a:r>
            <a:r>
              <a:rPr lang="ru-RU" dirty="0" smtClean="0"/>
              <a:t>;</a:t>
            </a:r>
          </a:p>
          <a:p>
            <a:r>
              <a:rPr lang="ru-RU" u="sng" dirty="0" smtClean="0">
                <a:hlinkClick r:id="rId2"/>
              </a:rPr>
              <a:t>по календарю боевых действий</a:t>
            </a:r>
            <a:r>
              <a:rPr lang="ru-RU" dirty="0" smtClean="0"/>
              <a:t>;</a:t>
            </a:r>
          </a:p>
          <a:p>
            <a:r>
              <a:rPr lang="ru-RU" u="sng" dirty="0" smtClean="0">
                <a:hlinkClick r:id="rId2"/>
              </a:rPr>
              <a:t>по географии боевых операций</a:t>
            </a:r>
            <a:r>
              <a:rPr lang="ru-RU" dirty="0" smtClean="0"/>
              <a:t>.</a:t>
            </a:r>
          </a:p>
          <a:p>
            <a:r>
              <a:rPr lang="ru-RU" u="sng" dirty="0" smtClean="0">
                <a:hlinkClick r:id="rId2"/>
              </a:rPr>
              <a:t>подписка на обновления;</a:t>
            </a:r>
            <a:endParaRPr lang="ru-RU" dirty="0" smtClean="0"/>
          </a:p>
          <a:p>
            <a:r>
              <a:rPr lang="ru-RU" u="sng" dirty="0" smtClean="0">
                <a:hlinkClick r:id="rId2"/>
              </a:rPr>
              <a:t>работа с изображениями;</a:t>
            </a:r>
            <a:endParaRPr lang="ru-RU" dirty="0" smtClean="0"/>
          </a:p>
          <a:p>
            <a:r>
              <a:rPr lang="ru-RU" u="sng" dirty="0" smtClean="0">
                <a:hlinkClick r:id="rId2"/>
              </a:rPr>
              <a:t>избранное;</a:t>
            </a:r>
            <a:endParaRPr lang="ru-RU" dirty="0" smtClean="0"/>
          </a:p>
          <a:p>
            <a:r>
              <a:rPr lang="ru-RU" u="sng" dirty="0" smtClean="0">
                <a:hlinkClick r:id="rId2"/>
              </a:rPr>
              <a:t>обратная связь.</a:t>
            </a:r>
            <a:r>
              <a:rPr lang="ru-RU" u="sng" dirty="0" smtClean="0"/>
              <a:t>                          </a:t>
            </a:r>
            <a:r>
              <a:rPr lang="en-US" u="sng" dirty="0" smtClean="0">
                <a:hlinkClick r:id="rId3"/>
              </a:rPr>
              <a:t>http://podvignaroda.ru/help/help_podvig_naroda.htm</a:t>
            </a:r>
            <a:r>
              <a:rPr lang="ru-RU" u="sng" dirty="0" smtClean="0"/>
              <a:t> - работа с сайтом «Подвиг народа»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3429000"/>
            <a:ext cx="285752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214290"/>
            <a:ext cx="10145400" cy="11615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un9-56.userapi.com/impf/B5QqQsB_JkRLBJCH5ryfmR4HZ_gSikfPmaru5A/VZe6KJOcU5I.jpg?size=1208x869&amp;quality=96&amp;proxy=1&amp;sign=0ce653e962c2674e7c4543f1606b0e1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-428652"/>
            <a:ext cx="11506200" cy="827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57354" y="0"/>
            <a:ext cx="121920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28604"/>
            <a:ext cx="2559017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 descr="https://sun9-16.userapi.com/impg/c855624/v855624492/23cc06/4E-IiKi0958.jpg?size=348x883&amp;quality=96&amp;proxy=1&amp;sign=0de48699a2e5514f89eb2a1d825d32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2286016" cy="6429396"/>
          </a:xfrm>
          <a:prstGeom prst="rect">
            <a:avLst/>
          </a:prstGeom>
          <a:noFill/>
        </p:spPr>
      </p:pic>
      <p:pic>
        <p:nvPicPr>
          <p:cNvPr id="27654" name="Picture 6" descr="https://sun9-17.userapi.com/impg/JsVFuoWeXBXsNoa_cYaNaoI4KI42BH6hq23B6w/Uwb3JH_2sy4.jpg?size=360x881&amp;quality=96&amp;proxy=1&amp;sign=8bd6d913353e335cf477a31e3683e00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28604"/>
            <a:ext cx="2786082" cy="6429396"/>
          </a:xfrm>
          <a:prstGeom prst="rect">
            <a:avLst/>
          </a:prstGeom>
          <a:noFill/>
        </p:spPr>
      </p:pic>
      <p:pic>
        <p:nvPicPr>
          <p:cNvPr id="27656" name="Picture 8" descr="https://sun9-25.userapi.com/impg/5awDay3TK-qfalDq6HLkCfFx1xrxZ-Vi9E7rTQ/7ZRQOYxWI8Q.jpg?size=353x861&amp;quality=96&amp;proxy=1&amp;sign=2ba7eae8719a2ce521880bad19f70ec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428604"/>
            <a:ext cx="1874858" cy="6429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137</TotalTime>
  <Words>358</Words>
  <Application>Microsoft Office PowerPoint</Application>
  <PresentationFormat>Экран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        </vt:lpstr>
      <vt:lpstr>Электронный архив. Оцифровка архивных документов </vt:lpstr>
      <vt:lpstr>Цель практики: </vt:lpstr>
      <vt:lpstr>Задачи практики:  </vt:lpstr>
      <vt:lpstr>Тематический план теоретических занятий    </vt:lpstr>
      <vt:lpstr> Картотека источников цифровых архивов </vt:lpstr>
      <vt:lpstr>Как работает  Центральный архив министерства обороны Российской Федерации</vt:lpstr>
      <vt:lpstr>Как работать с сайтом Подвиг народа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1</cp:lastModifiedBy>
  <cp:revision>23</cp:revision>
  <dcterms:created xsi:type="dcterms:W3CDTF">2020-05-20T10:19:02Z</dcterms:created>
  <dcterms:modified xsi:type="dcterms:W3CDTF">2020-11-24T13:55:37Z</dcterms:modified>
</cp:coreProperties>
</file>