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65" r:id="rId3"/>
    <p:sldId id="257" r:id="rId4"/>
    <p:sldId id="277" r:id="rId5"/>
    <p:sldId id="278" r:id="rId6"/>
    <p:sldId id="270" r:id="rId7"/>
    <p:sldId id="266" r:id="rId8"/>
    <p:sldId id="267" r:id="rId9"/>
    <p:sldId id="271" r:id="rId10"/>
    <p:sldId id="279" r:id="rId11"/>
    <p:sldId id="273" r:id="rId12"/>
    <p:sldId id="268" r:id="rId13"/>
    <p:sldId id="274" r:id="rId14"/>
    <p:sldId id="275" r:id="rId15"/>
    <p:sldId id="272" r:id="rId16"/>
    <p:sldId id="269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39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24T16:10:21.237"/>
    </inkml:context>
    <inkml:brush xml:id="br0">
      <inkml:brushProperty name="width" value="0.2" units="cm"/>
      <inkml:brushProperty name="height" value="0.4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1176,'0'544,"2"-512,0 0,2 0,14 52,37 94,-28-96,79 197,-70-181,3-2,65 112,-96-192,1 0,0-1,1 0,0-1,2 0,-1 0,2-1,0-1,0 0,1 0,0-2,1 0,1 0,23 9,-34-16,309 124,-274-114,1-2,1-2,-1-1,1-3,0-1,45-2,308 14,-226-6,72 8,176 10,6-29,-157-2,-240 3,9 2,0-2,0-2,-1-1,1-2,-1-1,37-12,-32 7,0 2,0 1,1 2,57-1,-82 6,13-3,0 0,0-2,38-14,-42 12,1 1,-1 1,1 1,46-4,-59 9,244-12,-158 4,130 7,37-1,-242-2,0-1,0-1,-1-1,0-1,-1-1,0-1,39-24,32-14,-11 2,-59 32,0 1,26-10,-26 12,0-2,0 0,-2-1,1-1,34-34,25-19,-73 62,-1 0,0 0,0-1,0 0,-1 0,0-1,0 1,4-12,25-69,-27 55,-2-1,-1 0,-2 0,-1 0,-5-50,1-9,3 39,-2-1,-11-56,6 47,2 1,3 0,8-84,40-148,-25 189,-10 63,2 1,2 1,36-70,-31 68,89-179,-90 181,-3-1,-2 0,-1-1,-2 0,8-75,-9 64,-6 33,-1 0,2-27,18-207,-22 233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7:51.830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13 26 176 0 0,'-12'15'4866'0'0,"28"-14"-4748"0"0,-11-1 327 0 0,0-1-390 0 0,3 0-109 0 0,-1-2 1 0 0,1 1-1 0 0,-1-1 1 0 0,0 0-1 0 0,0 0 1 0 0,0-1 0 0 0,0 0-1 0 0,-1 0 1 0 0,11-9-1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7:53.717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925 4448 120 0 0,'-5'-8'341'0'0,"0"0"0"0"0,0 0 0 0 0,0 0 0 0 0,1 0 0 0 0,0-1-1 0 0,1 0 1 0 0,0 0 0 0 0,0 0 0 0 0,1 0 0 0 0,0 0 0 0 0,1 0 0 0 0,-1-17 0 0 0,-1-7 25 0 0,2 12-209 0 0,-2 0-1 0 0,-7-31 1 0 0,6 38-78 0 0,-19-52 323 0 0,16 19-173 0 0,5 36-186 0 0,0 1-1 0 0,2-1 1 0 0,-1 0 0 0 0,2-12-1 0 0,-3-33 67 0 0,-1 31-59 0 0,3 21-49 0 0,0-1 1 0 0,-1 1-1 0 0,0-1 1 0 0,0 1 0 0 0,0 0-1 0 0,0-1 1 0 0,-2-4 0 0 0,-17-44 88 0 0,-15-51 166 0 0,20 46-148 0 0,4 8-30 0 0,-53-128 148 0 0,50 140-181 0 0,-13-58 0 0 0,13 32-2 0 0,4 15 1 0 0,-2 1 0 0 0,-24-61 1 0 0,-23-31 25 0 0,-92-139 56 0 0,111 215-144 0 0,30 50 31 0 0,0 0 0 0 0,1-1 0 0 0,1 0 1 0 0,-11-27-1 0 0,-35-100 39 0 0,-41-142 32 0 0,72 224-67 0 0,13 34-19 0 0,1 0-1 0 0,1 0 0 0 0,-7-34 0 0 0,-14-100-1 0 0,26 123 10 0 0,1 0 0 0 0,2 0 0 0 0,9-72 0 0 0,0-28 1 0 0,-8 117 7 0 0,1 0 0 0 0,6-26 0 0 0,2-14 8 0 0,-5 32-28 0 0,12-45 0 0 0,2-12 17 0 0,-13 60 0 0 0,0 1 0 0 0,17-42 1 0 0,-7 24 39 0 0,5-21-6 0 0,-2-2-1 0 0,10-68 1 0 0,6-149 230 0 0,-28 226-234 0 0,3-51 5 0 0,4 2-469 0 0,-14 99 59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7:59.089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129 5508 232 0 0,'6'-33'2503'0'0,"-4"8"-2044"0"0,-1-1 0 0 0,-2 1 0 0 0,0-1 1 0 0,-1 1-1 0 0,-2 0 0 0 0,0 0 0 0 0,-16-48 0 0 0,-6-38-10 0 0,-4 3-160 0 0,4-88 49 0 0,19 167-282 0 0,3 12-28 0 0,0-1 1 0 0,1 0 0 0 0,1 0 0 0 0,0 0 0 0 0,1 0 0 0 0,2-20-1 0 0,-3-31 26 0 0,5 37-19 0 0,-1 14-12 0 0,0 1 0 0 0,-2 0 0 0 0,-1-25 0 0 0,8-37 20 0 0,-6 58-31 0 0,1 0 0 0 0,2 0 0 0 0,0 0 0 0 0,10-30 0 0 0,-6 26 7 0 0,-2-1 1 0 0,4-29 0 0 0,-1-3-11 0 0,18-64 0 0 0,-18 84 2 0 0,-7 21 16 0 0,0 1-1 0 0,-1-1 1 0 0,-1 1-1 0 0,0-1 0 0 0,-2 1 1 0 0,-5-32-1 0 0,3 29 1 0 0,2 0 0 0 0,0 0-1 0 0,1 0 1 0 0,1 0 0 0 0,2-20 0 0 0,-2 18 12 0 0,0 0 1 0 0,-1 0-1 0 0,-1 0 1 0 0,-1 0 0 0 0,-12-40-1 0 0,11 36 2 0 0,0-1-1 0 0,0-35 1 0 0,4 38-25 0 0,-2 1 0 0 0,0-1 0 0 0,-2 1 0 0 0,-7-29-1 0 0,6 35-7 0 0,1-1-1 0 0,0 0 0 0 0,2 1 0 0 0,0-1 0 0 0,1 0 0 0 0,0 0 0 0 0,2 0 1 0 0,0 0-1 0 0,5-26 0 0 0,-6-19 3 0 0,2-9 5 0 0,1 28-14 0 0,-3 32 2 0 0,1 1-1 0 0,0 0 0 0 0,1-1 0 0 0,2-11 1 0 0,3-3 9 0 0,-2 0-1 0 0,-1 0 1 0 0,-2-1 0 0 0,1-45-1 0 0,3 33-20 0 0,-4 33 14 0 0,-1 0 0 0 0,0-1 1 0 0,0 1-1 0 0,0 0 0 0 0,0-1 1 0 0,-1 1-1 0 0,-1-9 0 0 0,0 2 10 0 0,1 0 1 0 0,0 0-1 0 0,0 0 0 0 0,4-22 0 0 0,2-22 15 0 0,-6 38-21 0 0,2 1 0 0 0,7-31 0 0 0,-5 30 2 0 0,-1 1 1 0 0,1-31 0 0 0,-1 6-21 0 0,-2 33 7 0 0,0 0 0 0 0,0 0 0 0 0,-1 0 0 0 0,-1 0 0 0 0,-1-13 0 0 0,1-20 33 0 0,2 37-30 0 0,-1 0 1 0 0,0 0 0 0 0,0 0 0 0 0,0 0-1 0 0,-1 0 1 0 0,1 0 0 0 0,-1 0 0 0 0,-3-9 0 0 0,1 4 1 0 0,1 0 0 0 0,0 0 0 0 0,0 0 0 0 0,1 0 0 0 0,1 0 0 0 0,-1 0 0 0 0,3-15 1 0 0,-4-42 15 0 0,0 51-7 0 0,1-1 1 0 0,1 0-1 0 0,0 0 0 0 0,3-16 0 0 0,-1 13-3 0 0,-1-1 0 0 0,-2-30 0 0 0,1-41 27 0 0,3 39 5 0 0,-13 10-36 0 0,7 37-7 0 0,1 0 0 0 0,1-1 0 0 0,-1 1 0 0 0,1-1 0 0 0,-1-9 0 0 0,-4-21-3 0 0,5 32 5 0 0,0 1 0 0 0,0-1 0 0 0,0 1-1 0 0,0-1 1 0 0,1 1 0 0 0,0-1-1 0 0,0 0 1 0 0,0 1 0 0 0,1-1-1 0 0,-1 1 1 0 0,1-1 0 0 0,1-4 0 0 0,-6-26-13 0 0,7 25 20 0 0,0-1 0 0 0,-1 0-1 0 0,-1 0 1 0 0,1-19 0 0 0,0 9-14 0 0,3-160-27 0 0,-2 147 26 0 0,-2 21 13 0 0,0 0 0 0 0,0 0 0 0 0,1 0 0 0 0,1 0 1 0 0,0 0-1 0 0,1 1 0 0 0,0-1 0 0 0,1 1 0 0 0,9-18 0 0 0,34-40 34 0 0,-22 39-34 0 0,1 0 1 0 0,1 2-1 0 0,37-28 0 0 0,-33 34-7 0 0,1 1 1 0 0,1 2-1 0 0,39-17 1 0 0,114-40-1 0 0,-171 71-4 0 0,96-32 8 0 0,137-27 0 0 0,14 11-39 0 0,265-49 25 0 0,-158 34 37 0 0,-211 45-51 0 0,308-5 1 0 0,-326 24 15 0 0,859-5-783 0 0,-582 1 701 0 0,6 0 57 0 0,336 40-8 0 0,-656-19 47 0 0,-1 5-1 0 0,149 44 1 0 0,157 70 19 0 0,-371-118-26 0 0,67 34 0 0 0,-89-39 11 0 0,-2 0-1 0 0,1 2 1 0 0,-1 0 0 0 0,-1 0-1 0 0,1 1 1 0 0,-2 1 0 0 0,13 14-1 0 0,1 4-8 0 0,-19-23 2 0 0,0 1 1 0 0,-1-1 0 0 0,1 1 0 0 0,-2 0 0 0 0,1 1 0 0 0,-1-1 0 0 0,-1 1 0 0 0,1 0 0 0 0,2 11 0 0 0,3 8-3 0 0,5 33 0 0 0,-10-25 24 0 0,2 1-1 0 0,16 51 1 0 0,-14 7-46 0 0,-7-83 26 0 0,0-1 0 0 0,-1 0 0 0 0,0 1-1 0 0,0-1 1 0 0,-2 18 0 0 0,0-17-1 0 0,0 0 0 0 0,2 0 0 0 0,-1 0 1 0 0,6 23-1 0 0,-1 25 3 0 0,-2-14-5 0 0,30 79 45 0 0,-28-107-44 0 0,-1-2 7 0 0,0-1 0 0 0,-1 1-1 0 0,2 32 1 0 0,8 26 54 0 0,-14-42-21 0 0,3-1 0 0 0,10 62 0 0 0,-6 3 18 0 0,-1 0-47 0 0,-5-63 16 0 0,9 57 0 0 0,14 109-5 0 0,-19-110 21 0 0,0-61-50 0 0,-1 0 1 0 0,-1 43-1 0 0,2 22 17 0 0,-1-59-37 0 0,-2-1 1 0 0,-1 1-1 0 0,-2-1 1 0 0,-8 43-1 0 0,4-44-66 0 0,-1-1 0 0 0,-2 0 0 0 0,-21 51-1 0 0,-44 115-410 0 0,69-182 475 0 0,-4 15-62 0 0,-22 48-1 0 0,19-50 54 0 0,2 1-1 0 0,1 0 0 0 0,-9 49 1 0 0,16-61 33 0 0,1 0 0 0 0,0 0-1 0 0,3 30 1 0 0,1 3-11 0 0,-2-39 15 0 0,0 1 0 0 0,1 0 0 0 0,7 20 0 0 0,-1 0-47 0 0,6 25 75 0 0,-6-29-31 0 0,6 47 0 0 0,-10-42 6 0 0,14 54-1 0 0,-17-78 3 0 0,1 0-1 0 0,-2 0 1 0 0,1-1-1 0 0,-1 1 0 0 0,-1 0 1 0 0,-1 9-1 0 0,0 39-33 0 0,3-27-18 0 0,-1 1 1 0 0,-2-1 0 0 0,-1 0-1 0 0,-1 0 1 0 0,-9 33 0 0 0,5-29-16 0 0,-2 0 1 0 0,-19 42-1 0 0,1 4 45 0 0,-13 37 14 0 0,31-94 2 0 0,1 2 0 0 0,-12 46 0 0 0,14-47-19 0 0,1 3 21 0 0,-8 52 0 0 0,6-29-18 0 0,-2 14 36 0 0,5-36-30 0 0,4-25 17 0 0,0 1 0 0 0,0 0 0 0 0,0 0 0 0 0,1-1 0 0 0,-1 1 0 0 0,1 0 0 0 0,0 0 0 0 0,0 0-1 0 0,1 7 1 0 0,-1 0-11 0 0,-1 0-1 0 0,0 0 0 0 0,-5 21 1 0 0,3-22 2 0 0,2-6 3 0 0,-1 0 0 0 0,1 0 1 0 0,0 0-1 0 0,0 0 1 0 0,1 0-1 0 0,-1 1 0 0 0,1-1 1 0 0,0 0-1 0 0,0 0 1 0 0,0 1-1 0 0,1-1 0 0 0,1 6 1 0 0,0 0-11 0 0,-1 1 1 0 0,0 0-1 0 0,-1 0 1 0 0,0-1 0 0 0,0 1-1 0 0,-1 0 1 0 0,-4 18-1 0 0,1-2-4 0 0,4 89-21 0 0,-1-38-3 0 0,4-44 23 0 0,-2-26 12 0 0,0 0 1 0 0,-1 0-1 0 0,0 0 1 0 0,0 0-1 0 0,-1 10 1 0 0,0-12-2 0 0,1-1 0 0 0,0 0 0 0 0,0 1-1 0 0,1-1 1 0 0,0 1 0 0 0,0-1 0 0 0,0 0 0 0 0,3 8 0 0 0,4 29-93 0 0,-3-8-23 0 0,-3-30 83 0 0,-1 1 1 0 0,-1-1-1 0 0,1 0 0 0 0,-1 1 1 0 0,1-1-1 0 0,-1 0 1 0 0,0 1-1 0 0,-2 5 1 0 0,-1 27-261 0 0,3-30 255 0 0,0-1 0 0 0,-1 0 0 0 0,1 1-1 0 0,-1-1 1 0 0,-1 0 0 0 0,1 1-1 0 0,-1-1 1 0 0,-4 10 0 0 0,-12 35-283 0 0,16-40 149 0 0,-1-1 0 0 0,0 0 0 0 0,-9 19 0 0 0,1-6-282 0 0,-11 14-2100 0 0,17-29 1563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03.838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2247 1 252 0 0,'0'0'2732'0'0,"-3"2"-2426"0"0,-9 13 260 0 0,0 1 0 0 0,1 0-1 0 0,0 1 1 0 0,1 0 0 0 0,-7 19 0 0 0,7-16-169 0 0,-1 1 1 0 0,-1-1-1 0 0,-27 35 1 0 0,-58 83 358 0 0,8-38-312 0 0,-162 140 0 0 0,200-194-401 0 0,2 2 0 0 0,-48 63 0 0 0,-44 33 25 0 0,79-84 30 0 0,4 8-9 0 0,42-46-49 0 0,-35 33 0 0 0,42-45-28 0 0,1 0-1 0 0,-1 0 1 0 0,2 1 0 0 0,-7 11 0 0 0,6-9 0 0 0,0 0 0 0 0,-20 22 0 0 0,-36 38 14 0 0,45-50-24 0 0,0 0 1 0 0,-43 37-1 0 0,14-20 10 0 0,1 2 0 0 0,2 2 0 0 0,-65 81 0 0 0,93-105-5 0 0,-1-1 0 0 0,-25 19-1 0 0,18-15 27 0 0,-50 53 371 0 0,-30 26-123 0 0,31-29-40 0 0,4 5-100 0 0,-45 37-61 0 0,114-115-90 0 0,-31 50 169 0 0,31-49-147 0 0,-7 13 52 0 0,8-14-63 0 0,-1 1 0 0 0,0 0 0 0 0,1-1 0 0 0,-1 1 1 0 0,0 0-1 0 0,1 0 0 0 0,-1-1 0 0 0,1 1 0 0 0,0 0 0 0 0,-1 0 1 0 0,1 0-1 0 0,-1 0 0 0 0,1 0 0 0 0,0-1 0 0 0,0 1 0 0 0,0 0 1 0 0,-1 0-1 0 0,1 0 0 0 0,0 1 0 0 0,-3 22 80 0 0,-8-1 314 0 0,-15-34-3725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1.183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45 0 64 0 0,'-3'6'104'0'0,"3"0"-16"0"0,-2 2-32 0 0,-1-2 0 0 0,0 1-44 0 0,0 1 32 0 0,-2-3-8 0 0,3 7-40 0 0,-2-7 12 0 0,-1 5-48 0 0,2-6-32 0 0,-8-1-76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1.515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1 346 12 0 0,'0'0'1310'0'0,"6"-4"-1182"0"0,267-174 558 0 0,-170 106-823 0 0,-67 48-501 0 0,35-34 1 0 0,-61 48 229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1.885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0 541 12 0 0,'51'-28'410'0'0,"-2"-1"0"0"0,82-65 0 0 0,78-88 64 0 0,-151 129-483 0 0,-32 27-271 0 0,-1-1 0 0 0,-1-1 0 0 0,22-33 0 0 0,-36 49-55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2.271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1 568 80 0 0,'68'-71'391'0'0,"-2"-4"0"0"0,77-115 0 0 0,-128 163-393 0 0,-1 0-1 0 0,17-48 1 0 0,-5 10-51 0 0,-23 39 5 0 0,-3 26 47 0 0,1-1 0 0 0,-1 1-1 0 0,0 0 1 0 0,0-1-1 0 0,0 1 1 0 0,0-1-1 0 0,0 1 1 0 0,0 0 0 0 0,0-1-1 0 0,0 1 1 0 0,0 0-1 0 0,0-1 1 0 0,-1 1-1 0 0,1 0 1 0 0,0-1-1 0 0,0 1 1 0 0,0 0 0 0 0,0-1-1 0 0,0 1 1 0 0,-1 0-1 0 0,1-1 1 0 0,0 1-1 0 0,0 0 1 0 0,0-1 0 0 0,-1 1-1 0 0,1 0 1 0 0,0 0-1 0 0,-1-1 1 0 0,1 1-1 0 0,0 0 1 0 0,0 0-1 0 0,-1 0 1 0 0,1 0 0 0 0,0-1-1 0 0,-1 1 1 0 0,1 0-1 0 0,0 0 1 0 0,-1 0-1 0 0,1 0 1 0 0,-1 0 0 0 0,1 0-1 0 0,0 0 1 0 0,-1 0-1 0 0,1 0 1 0 0,0 0-1 0 0,-1 0 1 0 0,1 0-1 0 0,0 0 1 0 0,-1 0 0 0 0,1 0-1 0 0,-1 0 1 0 0,1 0-1 0 0,0 1 1 0 0,-1-1-1 0 0,1 0 1 0 0,0 0 0 0 0,-1 1-1 0 0,-13 7-66 0 0,1 1 0 0 0,0 0 0 0 0,1 1-1 0 0,0 1 1 0 0,0 0 0 0 0,1 0 0 0 0,1 1 0 0 0,-10 15-1 0 0,10-16-34 0 0,-10 17-94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3.263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1712 4 0 0,'131'-90'1063'0'0,"125"-94"-106"0"0,-254 183-952 0 0,245-203 555 0 0,-177 141-510 0 0,87-102 1 0 0,-142 145-142 0 0,0-2 1 0 0,-2 0 0 0 0,0 0-1 0 0,-2-1 1 0 0,-1 0 0 0 0,15-47 0 0 0,-17 29-120 0 0,5-12-21 0 0,-15 23-38 0 0,-85 194 301 0 0,44-79 22 0 0,-90 131 0 0 0,126-206 45 0 0,0-1 0 0 0,1 1 0 0 0,-9 19 0 0 0,15-28 15 0 0,19-18-68 0 0,-12 11-21 0 0,-1-2 1 0 0,0 1 0 0 0,-1 0 0 0 0,0-1 0 0 0,8-16 0 0 0,7-9 17 0 0,-7 13-15 0 0,-1-1 1 0 0,0-1 0 0 0,9-27 0 0 0,2-4 28 0 0,-8 17-60 0 0,-2-2 1 0 0,-2 1 0 0 0,-1-1 0 0 0,4-42-1 0 0,-6 39 12 0 0,-5 16-52 0 0,-2 0-1 0 0,0-1 1 0 0,-2 1 0 0 0,0 0-1 0 0,-2 0 1 0 0,-1 0 0 0 0,-10-37-1 0 0,7 23-51 0 0,10 35 85 0 0,5 19 21 0 0,-5-7-4 0 0,-1 0 0 0 0,0 0 0 0 0,-1 0 0 0 0,1 0 0 0 0,-2 1 0 0 0,1-1 0 0 0,-1 11 0 0 0,4 34 87 0 0,-3-21 228 0 0,0-27 29 0 0,4-21-201 0 0,-3 10-165 0 0,55-220 19 0 0,36-53-1817 0 0,-87 259 1261 0 0,-1 10 229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5.381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533 134 32 0 0,'16'-20'109'0'0,"-11"15"-106"0"0,-1 0 0 0 0,1 0 0 0 0,-1 0-1 0 0,-1-1 1 0 0,1 0 0 0 0,-1 1 0 0 0,0-1 0 0 0,0 0 0 0 0,3-9-1 0 0,15-34 865 0 0,-26 51-851 0 0,-17 5 80 0 0,2 34 343 0 0,-4 12-81 0 0,16-38-265 0 0,0 1 0 0 0,2-1 0 0 0,-6 19 0 0 0,5 1 75 0 0,-4 50 0 0 0,6-47-159 0 0,-16 70 115 0 0,11-65-100 0 0,10 18-12 0 0,-1-58-11 0 0,1 0 1 0 0,0 0-1 0 0,0 0 1 0 0,0 0-1 0 0,0 0 1 0 0,1 0-1 0 0,-1 0 1 0 0,1-1-1 0 0,0 1 1 0 0,0 0-1 0 0,2 4 1 0 0,1 7-5 0 0,-3 32 23 0 0,-1-41-8 0 0,-1 0 0 0 0,1 0 1 0 0,1 0-1 0 0,-1 0 0 0 0,1 0 0 0 0,2 9 0 0 0,-12 24 57 0 0,5-28-62 0 0,-1 8 11 0 0,4-11-5 0 0,-1-1-1 0 0,0 1 1 0 0,0 0 0 0 0,-1-1 0 0 0,0 1 0 0 0,0-1-1 0 0,0 0 1 0 0,-5 7 0 0 0,-31 48 312 0 0,5-7-36 0 0,-94 89-133 0 0,64-68-300 0 0,6 1-228 0 0,38-49-251 0 0,-30 33 0 0 0,35-45-196 0 0,3-2 63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6.681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1078 1 20 0 0,'-64'52'605'0'0,"-2"-2"0"0"0,-2-4 0 0 0,-107 55 0 0 0,41-24-309 0 0,-262 183-418 0 0,230-158-1674 0 0,157-97 1330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7.087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641 0 140 0 0,'-44'31'189'0'0,"-341"258"884"0"0,314-223-1045 0 0,44-38-301 0 0,-2-2 1 0 0,-38 27-1 0 0,49-42-75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7.930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75 32 0 0,'0'0'64'0'0,"5"-25"-32"0"0,1 15-24 0 0,-3 0-16 0 0,-1 1-16 0 0,4-1-24 0 0,-1 0 12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8.269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134 56 56 0 0,'-37'61'669'0'0,"8"-16"-171"0"0,29-44-482 0 0,-1 0 0 0 0,1 0 0 0 0,-1 0 0 0 0,1 0 0 0 0,-1 0 0 0 0,1 0-1 0 0,-1 0 1 0 0,0 0 0 0 0,0-1 0 0 0,1 1 0 0 0,-1 0 0 0 0,0 0-1 0 0,0 0 1 0 0,0-1 0 0 0,0 1 0 0 0,0 0 0 0 0,0-1 0 0 0,0 1-1 0 0,0-1 1 0 0,0 0 0 0 0,0 1 0 0 0,-1-1 0 0 0,1 0-12 0 0,0 0 0 0 0,0 0 0 0 0,0 0 0 0 0,0-1 0 0 0,0 1 0 0 0,0-1 0 0 0,0 1 0 0 0,0-1 0 0 0,1 1 0 0 0,-1-1 0 0 0,0 1 0 0 0,0-1 0 0 0,0 1 0 0 0,1-1 0 0 0,-1 0 0 0 0,1 0 0 0 0,-1 1 0 0 0,0-1 0 0 0,0-2 1 0 0,-2-3-30 0 0,-1 0 0 0 0,1 0 0 0 0,1-1 0 0 0,-1 1 0 0 0,-1-9 0 0 0,3 10-9 0 0,-2-6-80 0 0,0-1 1 0 0,1 0-1 0 0,0 0 1 0 0,1 0-1 0 0,1 0 0 0 0,-1 0 1 0 0,3-13-1 0 0,1 18-210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29.153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235 51 28 0 0,'-21'50'420'0'0,"19"-41"-325"0"0,-1 0 0 0 0,-1 0 1 0 0,0-1-1 0 0,0 0 1 0 0,0 0-1 0 0,-1 0 0 0 0,-8 9 1 0 0,5-1 85 0 0,7-13-140 0 0,1-1-1 0 0,-1 1 1 0 0,0-1-1 0 0,0 0 0 0 0,0 0 1 0 0,-1 1-1 0 0,1-1 1 0 0,0 0-1 0 0,-1 0 1 0 0,0 0-1 0 0,1-1 1 0 0,-1 1-1 0 0,0 0 0 0 0,0 0 1 0 0,0-1-1 0 0,0 0 1 0 0,-3 2-1 0 0,4-3-44 0 0,0-1 1 0 0,0 0-1 0 0,-1 0 0 0 0,1 0 0 0 0,0 0 0 0 0,0 0 0 0 0,0 0 1 0 0,0 0-1 0 0,1 0 0 0 0,-1 0 0 0 0,0 0 0 0 0,0 0 0 0 0,1-1 1 0 0,-1 1-1 0 0,0 0 0 0 0,1-1 0 0 0,-1 1 0 0 0,1 0 0 0 0,0-1 1 0 0,0 1-1 0 0,-1-1 0 0 0,1 1 0 0 0,0-1 0 0 0,0 1 0 0 0,1-3 1 0 0,-3-45-202 0 0,2 45 186 0 0,8-94-276 0 0,-1 66 115 0 0,-4 19-23 0 0,-19 25 175 0 0,13-7 57 0 0,-1 1 0 0 0,1-1 0 0 0,-1 1 0 0 0,2 0 0 0 0,-1 0 1 0 0,0 0-1 0 0,1 0 0 0 0,0 0 0 0 0,-1 7 0 0 0,-9 24 195 0 0,-6 13 75 0 0,16-40-244 0 0,-2 0-1 0 0,1 0 1 0 0,-1-1-1 0 0,-7 13 1 0 0,10-22-37 0 0,21-104 19 0 0,-17 95-51 0 0,0 0 0 0 0,0-1-1 0 0,1 1 1 0 0,0 1 0 0 0,1-1 0 0 0,10-15 0 0 0,-6 9-84 0 0,-9 16 96 0 0,0-1 1 0 0,0 0 0 0 0,0 0 0 0 0,0 0 0 0 0,0 1 0 0 0,0-1 0 0 0,0 0 0 0 0,0 0 0 0 0,1 0-1 0 0,-1 0 1 0 0,0 0 0 0 0,0 1 0 0 0,0-1 0 0 0,0 0 0 0 0,0 0 0 0 0,1 0 0 0 0,-1 0 0 0 0,0 0-1 0 0,0 0 1 0 0,0 0 0 0 0,1 0 0 0 0,-1 1 0 0 0,0-1 0 0 0,0 0 0 0 0,0 0 0 0 0,1 0 0 0 0,-1 0 0 0 0,0 0-1 0 0,0 0 1 0 0,0 0 0 0 0,0 0 0 0 0,1 0 0 0 0,-1 0 0 0 0,0 0 0 0 0,0 0 0 0 0,0-1 0 0 0,1 1-1 0 0,-1 0 1 0 0,0 0 0 0 0,0 0 0 0 0,0 0 0 0 0,1 0 0 0 0,-1 0 0 0 0,0 0 0 0 0,0 0 0 0 0,0-1-1 0 0,0 1 1 0 0,0 0 0 0 0,1 0 0 0 0,-1 0 0 0 0,0 0 0 0 0,0 0 0 0 0,0-1 0 0 0,0 16 1 0 0,-3-2 51 0 0,-1 1 0 0 0,-1-1 0 0 0,0 0-1 0 0,-1 0 1 0 0,-13 23 0 0 0,10-21 9 0 0,1 0 1 0 0,1 1-1 0 0,-7 20 0 0 0,12-29-51 0 0,-1 0-1 0 0,1 0 1 0 0,-1 0 0 0 0,-1 0-1 0 0,1-1 1 0 0,-6 7-1 0 0,9-12-48 0 0,2-12-408 0 0,-1 8 435 0 0,3-13-57 0 0,1 1 1 0 0,0-1-1 0 0,1 1 1 0 0,1 1 0 0 0,1-1-1 0 0,11-17 1 0 0,-11 22-219 0 0,-21 33 389 0 0,-14 22 285 0 0,25-40-361 0 0,0-1 0 0 0,0 0-1 0 0,-1-1 1 0 0,0 1 0 0 0,1 0-1 0 0,-2-1 1 0 0,-2 4 0 0 0,5-6-21 0 0,-4 5-46 0 0,21-16-1308 0 0,-11 7 1006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36.403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6 19 72 0 0,'-5'-19'3167'0'0,"40"40"-2941"0"0,0 1 0 0 0,-1 1 0 0 0,-2 2 0 0 0,0 1 0 0 0,50 55-1 0 0,-15-2 261 0 0,-38-43-213 0 0,35 34 1 0 0,44 50 376 0 0,90 102 258 0 0,-100-114-524 0 0,70 83 471 0 0,-86-93-524 0 0,20 28 68 0 0,-73-92-262 0 0,-2 1 1 0 0,-1 2-1 0 0,-2 1 0 0 0,19 41 0 0 0,-19-37 23 0 0,1-1-1 0 0,49 61 1 0 0,-53-74-108 0 0,47 54 95 0 0,28 41 31 0 0,-42-51-80 0 0,4-3 0 0 0,110 103 0 0 0,-153-157-85 0 0,-5-5 0 0 0,131 137 85 0 0,15 15-2 0 0,-80-84-62 0 0,27 31 49 0 0,-22-30-32 0 0,-59-60-35 0 0,-1 1 1 0 0,36 44-1 0 0,-22-20 21 0 0,48 47-1 0 0,-47-53-4 0 0,273 248 151 0 0,-276-258-172 0 0,2 6 5 0 0,-1 1-1 0 0,51 69 0 0 0,-67-81-23 0 0,140 150 29 0 0,-61-73 14 0 0,-1 6-25 0 0,47 35 23 0 0,-39-36 0 0 0,56 57-34 0 0,55 51-34 0 0,-112-109-28 0 0,-34-33-8 0 0,91 106-112 0 0,-89-95 120 0 0,161 160-160 0 0,-13-16-133 0 0,3-1-149 0 0,126 121-382 0 0,-305-299 683 0 0,-1 2 0 0 0,-3 2 0 0 0,-2 1 1 0 0,43 82-1 0 0,-70-118 147 0 0,85 165-652 0 0,13 62-2480 0 0,-93-197 936 0 0,-10-25 967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38.334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5925 0 164 0 0,'-41'28'817'0'0,"2"1"-1"0"0,-55 53 1 0 0,15-11 35 0 0,43-41-466 0 0,2 2 1 0 0,0 1 0 0 0,3 2 0 0 0,1 1 0 0 0,1 1-1 0 0,3 2 1 0 0,-41 76 0 0 0,-41 78 465 0 0,5-13-114 0 0,-61 92 223 0 0,44-82-435 0 0,76-122-318 0 0,-3-2 1 0 0,-63 68-1 0 0,38-48-46 0 0,-118 163 236 0 0,64-82-115 0 0,-130 176 98 0 0,173-225-291 0 0,-122 185 194 0 0,-95 124 15 0 0,184-248-199 0 0,29-40-35 0 0,0-3-11 0 0,-9 2 2 0 0,39-49 2 0 0,-85 103 0 0 0,-184 200-12 0 0,162-177-34 0 0,79-93 5 0 0,12-21 3 0 0,-244 310-21 0 0,-93 53 61 0 0,288-315-48 0 0,-89 96 57 0 0,-19 12 7 0 0,155-168-55 0 0,-63 64 32 0 0,-93 117 56 0 0,91-71-28 0 0,30-43-16 0 0,87-114-55 0 0,-8 11-8 0 0,14-30-43 0 0,-24 47 0 0 0,9-15-100 0 0,23-39 37 0 0,0 1 0 0 0,-10 30 0 0 0,15-33-139 0 0,-2 0 0 0 0,0 0 0 0 0,-1 0 1 0 0,0-1-1 0 0,-9 12 0 0 0,3-6-669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41.253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1 88 0 0,'0'0'1012'0'0,"5"2"-825"0"0,18 10 185 0 0,0 1 1 0 0,0 1 0 0 0,-1 1 0 0 0,-1 0-1 0 0,19 20 1 0 0,7 12 19 0 0,51 69 0 0 0,-10-11-179 0 0,52 73 135 0 0,5-10 156 0 0,-121-137-340 0 0,35 60 0 0 0,-39-58-79 0 0,48 82 354 0 0,-55-95-368 0 0,-5-7-20 0 0,0-1 0 0 0,-1 1 0 0 0,0 0 0 0 0,-1 0 0 0 0,5 16 0 0 0,1 11 38 0 0,21 43 0 0 0,-16-42-34 0 0,-5-14-9 0 0,-8-20-27 0 0,-1 0-1 0 0,0 1 0 0 0,0-1 0 0 0,-1 1 0 0 0,0 0 0 0 0,1 7 0 0 0,7 22 105 0 0,-8-31-114 0 0,-1 0-1 0 0,1-1 1 0 0,-1 1 0 0 0,0 0-1 0 0,0 0 1 0 0,0 0 0 0 0,-1 11-1 0 0,1 17-1410 0 0,-11 4-2323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42.021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1 140 0 0,'111'187'1500'0'0,"-67"-117"-958"0"0,42 90-1 0 0,-81-150-503 0 0,-1 0-100 0 0,1 0 0 0 0,0 0 0 0 0,0 0 0 0 0,10 13 1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42.367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1 64 0 0,'16'31'525'0'0,"-1"2"-1"0"0,18 61 1 0 0,-23-61-74 0 0,2 1-1 0 0,31 59 1 0 0,-37-83-503 0 0,1 0 0 0 0,1 0 0 0 0,-1-1 0 0 0,2 0 1 0 0,-1 0-1 0 0,1-1 0 0 0,0 0 0 0 0,13 8 1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8:43.515"/>
    </inkml:context>
    <inkml:brush xml:id="br0">
      <inkml:brushProperty name="width" value="0.3" units="cm"/>
      <inkml:brushProperty name="height" value="0.6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410 0 280 0 0,'-2'5'148'0'0,"-1"-1"-1"0"0,0 0 1 0 0,1 1-1 0 0,0 0 1 0 0,0-1 0 0 0,0 1-1 0 0,-2 8 1 0 0,-8 21 354 0 0,-30 33 385 0 0,-2-2 1 0 0,-86 98-1 0 0,35-48-333 0 0,29-42-51 0 0,65-72-474 0 0,20-20-296 0 0,-17 16 232 0 0,83-103-745 0 0,1-1 169 0 0,-27 49 339 0 0,-25 25-120 0 0,35-44-1 0 0,-68 76 339 0 0,-19 25-123 0 0,-94 134 194 0 0,75-103 16 0 0,17-26-171 0 0,1 2 0 0 0,1 0 0 0 0,2 1-1 0 0,2 0 1 0 0,-21 67 0 0 0,26-72-604 0 0,-4-4 57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24T16:13:44.569"/>
    </inkml:context>
    <inkml:brush xml:id="br0">
      <inkml:brushProperty name="width" value="0.4" units="cm"/>
      <inkml:brushProperty name="height" value="0.8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1788 0,'-2'13,"-1"-1,0-1,-1 1,0 0,-1-1,0 0,0 0,-2 0,1-1,-12 14,-1 5,-191 265,149-212,-136 177,35-62,82-103,-95 143,7 22,56-81,100-158,1 0,-14 38,-15 25,-69 140,24-43,28-76,4 2,-60 176,110-269,0 0,2 0,-1 21,2-25,-1 0,1 0,-1 1,-1-1,0 0,0 0,-1-1,-4 12,-3-5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24T16:13:48.385"/>
    </inkml:context>
    <inkml:brush xml:id="br0">
      <inkml:brushProperty name="width" value="0.4" units="cm"/>
      <inkml:brushProperty name="height" value="0.8" units="cm"/>
      <inkml:brushProperty name="color" value="#FF2500"/>
      <inkml:brushProperty name="tip" value="rectangle"/>
      <inkml:brushProperty name="rasterOp" value="maskPen"/>
      <inkml:brushProperty name="ignorePressure" value="1"/>
    </inkml:brush>
  </inkml:definitions>
  <inkml:trace contextRef="#ctx0" brushRef="#br0">2 1516,'-2'-105,"4"-116,22 50,4 8,-10 96,-12 49,0-1,-2 0,0 0,1-32,-6-438,-1 473,0 0,-1 0,0 1,-2 0,0-1,0 2,-2-1,-15-27,22 42,0-1,0 1,0 0,0-1,0 1,0 0,-1-1,1 1,0-1,0 1,0 0,-1-1,1 1,0 0,0-1,-1 1,1 0,0 0,-1-1,1 1,0 0,-1 0,1-1,0 1,-1 0,1 0,0 0,-1 0,1 0,-1 0,1 0,0-1,-1 1,1 0,-1 0,1 0,-1 1,-5 14,4 30,2-43,2 456,-1-434,2 1,1-1,12 44,-9-41,-1 0,4 45,-7-44,1 0,13 44,-10-45,-1 1,5 43,0 34,-5-66,1 57,-9-59,1-27,0 0,0 1,1-1,1 0,0 1,0-1,5 17,-6-27,0 1,1-1,-1 1,0-1,1 1,-1-1,0 1,1-1,-1 1,1-1,-1 1,0-1,1 0,-1 1,1-1,0 0,-1 1,1-1,-1 0,1 0,-1 1,1-1,0 0,-1 0,1 0,0 0,-1 0,1 0,-1 0,2 0,21-10,21-29,-40 35,96-97,110-99,-155 155,-6 3,3 2,67-40,-28 26,145-75,-210 120,0 1,0 1,1 2,0 0,0 2,1 0,-1 2,34 3,-35-1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24T16:15:40.052"/>
    </inkml:context>
    <inkml:brush xml:id="br0">
      <inkml:brushProperty name="width" value="0.1" units="cm"/>
      <inkml:brushProperty name="height" value="0.1" units="cm"/>
      <inkml:brushProperty name="color" value="#004F8B"/>
      <inkml:brushProperty name="ignorePressure" value="1"/>
    </inkml:brush>
  </inkml:definitions>
  <inkml:trace contextRef="#ctx0" brushRef="#br0">1 1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0.2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 48 0 0,'0'0'152'0'0,"22"-17"698"0"0,-7-2-1432 0 0,-9 14 314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1.18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705 1 4 0 0,'0'0'671'0'0,"-4"2"-377"0"0,-23 16 666 0 0,1 0 0 0 0,1 1 1 0 0,-31 32-1 0 0,-116 104 879 0 0,134-124-1582 0 0,30-25-198 0 0,0 0-1 0 0,0 1 1 0 0,1 0-1 0 0,0 0 1 0 0,0 0-1 0 0,-8 12 1 0 0,2-1 56 0 0,-1-1 0 0 0,-23 23-1 0 0,11-13 17 0 0,0 3-20 0 0,1 1-1 0 0,2 2 0 0 0,-30 55 1 0 0,16 8 180 0 0,32-83-236 0 0,1 0 1 0 0,1 1-1 0 0,0-1 0 0 0,-1 19 0 0 0,-1-2 35 0 0,4-23-69 0 0,-6 29 113 0 0,2 0 1 0 0,-1 40 0 0 0,6-48-18 0 0,1-1 0 0 0,8 44 0 0 0,1 15 282 0 0,-14-36-105 0 0,2-38-166 0 0,1 0 0 0 0,0 0 0 0 0,2 19 1 0 0,13 77 597 0 0,-14-107-705 0 0,0 2-7 0 0,0-1 0 0 0,1 0 0 0 0,-1 0 0 0 0,0 1 0 0 0,1-1 0 0 0,-1 0 0 0 0,1 0 0 0 0,0 0-1 0 0,0 0 1 0 0,0 0 0 0 0,0 0 0 0 0,2 3 0 0 0,-2-4 0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3.46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824 1 148 0 0,'0'0'2300'0'0,"-22"0"-698"0"0,17 3-1495 0 0,-1 0 0 0 0,1 1-1 0 0,1 0 1 0 0,-1 0-1 0 0,0 0 1 0 0,1 1 0 0 0,0-1-1 0 0,0 1 1 0 0,0 0-1 0 0,1 0 1 0 0,0 0 0 0 0,0 1-1 0 0,0-1 1 0 0,0 1-1 0 0,1-1 1 0 0,0 1 0 0 0,-2 7-1 0 0,-10 17 117 0 0,-2 9 103 0 0,10-17-124 0 0,0 0 0 0 0,-2-1 1 0 0,-1 0-1 0 0,-12 23 0 0 0,-15 35 252 0 0,-55 127 246 0 0,39-94-456 0 0,32-73-109 0 0,-32 46-1 0 0,42-69-102 0 0,2-4-15 0 0,0-1 1 0 0,-1 0 0 0 0,0 0-1 0 0,-1-1 1 0 0,0 0 0 0 0,0 0 0 0 0,-1-1-1 0 0,0-1 1 0 0,-1 0 0 0 0,0 0-1 0 0,-14 6 1 0 0,21-12-16 0 0,-1 0-1 0 0,0 0 1 0 0,0 0-1 0 0,0 0 0 0 0,0-1 1 0 0,0 0-1 0 0,0 0 1 0 0,0-1-1 0 0,0 0 1 0 0,0 0-1 0 0,0 0 1 0 0,0-1-1 0 0,0 0 0 0 0,0 0 1 0 0,0 0-1 0 0,0-1 1 0 0,0 0-1 0 0,0 0 1 0 0,1 0-1 0 0,-1-1 1 0 0,1 0-1 0 0,-1 0 1 0 0,1 0-1 0 0,0-1 0 0 0,0 1 1 0 0,1-1-1 0 0,-1-1 1 0 0,-4-4-1 0 0,1 1 19 0 0,0 0 0 0 0,0 0-1 0 0,1-1 1 0 0,0 0 0 0 0,0 0 0 0 0,1-1-1 0 0,0 0 1 0 0,1 0 0 0 0,0-1 0 0 0,1 1-1 0 0,0-1 1 0 0,0 0 0 0 0,1 0 0 0 0,1 0-1 0 0,-2-15 1 0 0,4 13-21 0 0,1 1 1 0 0,0-1-1 0 0,0 1 0 0 0,1-1 0 0 0,1 1 0 0 0,0 0 0 0 0,1 0 1 0 0,5-12-1 0 0,-6 18 0 0 0,0 1 1 0 0,-1 0 0 0 0,2 0-1 0 0,-1 1 1 0 0,0-1 0 0 0,1 1-1 0 0,0-1 1 0 0,0 1 0 0 0,0 0-1 0 0,1 1 1 0 0,0-1 0 0 0,-1 1 0 0 0,1 0-1 0 0,0 0 1 0 0,0 0 0 0 0,1 0-1 0 0,-1 1 1 0 0,0 0 0 0 0,8-1-1 0 0,-8 2 2 0 0,-1 0-1 0 0,0 1 1 0 0,1-1-1 0 0,-1 1 1 0 0,1 0 0 0 0,-1 1-1 0 0,1-1 1 0 0,-1 1-1 0 0,1 0 1 0 0,-1 0-1 0 0,0 0 1 0 0,1 0-1 0 0,-1 1 1 0 0,0 0-1 0 0,0 0 1 0 0,0 0 0 0 0,0 0-1 0 0,0 1 1 0 0,-1 0-1 0 0,1-1 1 0 0,-1 1-1 0 0,0 1 1 0 0,0-1-1 0 0,0 0 1 0 0,0 1 0 0 0,0-1-1 0 0,-1 1 1 0 0,1 0-1 0 0,-1 0 1 0 0,2 4-1 0 0,0 0-3 0 0,-1 0 1 0 0,0 0-1 0 0,0 0 0 0 0,0 1 0 0 0,-1-1 0 0 0,0 1 1 0 0,-1-1-1 0 0,0 1 0 0 0,0 0 0 0 0,-1 0 0 0 0,0-1 0 0 0,-1 1 1 0 0,0 0-1 0 0,-3 13 0 0 0,4-21-53 0 0,0 0 1 0 0,-1-1-1 0 0,1 1 0 0 0,0 0 1 0 0,0 0-1 0 0,0-1 1 0 0,0 1-1 0 0,0 0 0 0 0,0-1 1 0 0,0 1-1 0 0,0 0 1 0 0,0 0-1 0 0,0-1 0 0 0,0 1 1 0 0,0 0-1 0 0,0-1 1 0 0,0 1-1 0 0,1 0 0 0 0,-1 0 1 0 0,0-1-1 0 0,1 1 1 0 0,-1-1-1 0 0,0 1 0 0 0,1 0 1 0 0,-1-1-1 0 0,1 1 1 0 0,-1-1-1 0 0,1 1 0 0 0,-1-1 1 0 0,1 1-1 0 0,-1-1 1 0 0,1 1-1 0 0,0-1 0 0 0,-1 0 1 0 0,1 1-1 0 0,0-1 1 0 0,-1 0-1 0 0,1 1 0 0 0,0-1 1 0 0,-1 0-1 0 0,1 0 1 0 0,1 0-1 0 0,0 1-429 0 0,1-4-47 0 0,-1 2 358 0 0,-1 0 0 0 0,0 0 1 0 0,0 0-1 0 0,1 0 1 0 0,-1 0-1 0 0,0 0 0 0 0,0 0 1 0 0,0-1-1 0 0,0 1 0 0 0,0 0 1 0 0,0-1-1 0 0,-1 1 1 0 0,1-1-1 0 0,0 1 0 0 0,-1-1 1 0 0,1 1-1 0 0,-1-1 0 0 0,0 1 1 0 0,1-3-1 0 0,3-4-1444 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5.3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149 1 136 0 0,'0'0'5055'0'0,"-3"3"-4992"0"0,-3 4 11 0 0,0 0 0 0 0,0 1 0 0 0,1 0 0 0 0,0 0 0 0 0,-6 13 1 0 0,1 5 399 0 0,-14 51 1 0 0,-2 6-47 0 0,18-65-352 0 0,2-4-60 0 0,0-1 0 0 0,1 2-1 0 0,1-1 1 0 0,0 0 0 0 0,1 1 0 0 0,-2 19 0 0 0,2-14 8 0 0,2-18-22 0 0,1 1 1 0 0,-1-1-1 0 0,1 0 1 0 0,-1 0-1 0 0,1 1 1 0 0,0-1 0 0 0,0 0-1 0 0,0 0 1 0 0,0 1-1 0 0,1-1 1 0 0,-1 0 0 0 0,1 1-1 0 0,-1-1 1 0 0,1 0-1 0 0,1 3 1 0 0,1 11 20 0 0,-3-15-23 0 0,0 0 0 0 0,0 0 1 0 0,0-1-1 0 0,0 1 1 0 0,0 0-1 0 0,1 0 0 0 0,-1 0 1 0 0,0 0-1 0 0,0-1 1 0 0,0 1-1 0 0,1 0 0 0 0,-1 0 1 0 0,0 0-1 0 0,1-1 1 0 0,-1 1-1 0 0,1 0 0 0 0,-1-1 1 0 0,1 1-1 0 0,-1 0 1 0 0,1-1-1 0 0,0 1 0 0 0,-1 0 1 0 0,1-1-1 0 0,0 1 1 0 0,11 19 80 0 0,-11-19-74 0 0,-1 1 1 0 0,1 0-1 0 0,-1-1 1 0 0,1 1-1 0 0,0 0 1 0 0,0-1-1 0 0,0 1 1 0 0,0-1-1 0 0,0 1 1 0 0,0-1-1 0 0,0 1 1 0 0,1-1-1 0 0,1 2 1 0 0,31 14 104 0 0,-31-16-97 0 0,0-1 0 0 0,1 1 1 0 0,-1-1-1 0 0,1 0 0 0 0,-1 0 0 0 0,1 0 1 0 0,-1-1-1 0 0,1 1 0 0 0,-1-1 0 0 0,0 0 1 0 0,1 0-1 0 0,-1 0 0 0 0,6-3 0 0 0,-5 2-10 0 0,47-19 263 0 0,79-48 0 0 0,-76 39-225 0 0,-18 8-553 0 0,-1 0 0 0 0,61-54 0 0 0,-94 75 274 0 0,-1-1 0 0 0,1 1-1 0 0,-1-1 1 0 0,0 0 0 0 0,1 0 0 0 0,-1 1 0 0 0,0-1 0 0 0,0 0-1 0 0,0 0 1 0 0,-1 0 0 0 0,1 0 0 0 0,0 0 0 0 0,0-4 0 0 0,0 3-186 0 0,2-7-1380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5.9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12 375 84 0 0,'0'0'387'0'0,"-12"-31"2952"0"0,31 3-2836 0 0,1 2 0 0 0,1 1 0 0 0,1 0 0 0 0,1 1 0 0 0,36-27 0 0 0,-37 31-212 0 0,-3 4-123 0 0,1 0 0 0 0,0 2 0 0 0,1 0 0 0 0,0 2 0 0 0,1 0 0 0 0,0 2 0 0 0,1 0 0 0 0,0 1 0 0 0,1 2 0 0 0,0 0 0 0 0,0 1 1 0 0,1 2-1 0 0,-1 1 0 0 0,1 0 0 0 0,0 2 0 0 0,-1 1 0 0 0,33 3 0 0 0,130 19 950 0 0,-183-22-1074 0 0,2-1-9 0 0,-2 1-362 0 0,66-5 856 0 0,-24-7-7901 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7.5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417 0 280 0 0,'-1'4'372'0'0,"-11"34"908"0"0,-19 42 1 0 0,17-47-792 0 0,2 0 1 0 0,-14 53 0 0 0,-48 209 964 0 0,46-196-1103 0 0,12-50 31 0 0,-33 72-1 0 0,14-39-18 0 0,1-20-107 0 0,25-49-167 0 0,1 1 0 0 0,1-1 0 0 0,-7 18 0 0 0,11-24-16 0 0,-1 0 0 0 0,1 0 0 0 0,-2 0 0 0 0,-9 12 0 0 0,9-13-16 0 0,4-5 41 0 0,1-2-98 0 0,-1 1-1 0 0,0 0 0 0 0,0-1 0 0 0,1 1 0 0 0,-1-1 0 0 0,0 0 1 0 0,1 1-1 0 0,-1-1 0 0 0,0 1 0 0 0,1-1 0 0 0,-1 0 0 0 0,1 0 0 0 0,-1 1 1 0 0,1-1-1 0 0,-1 0 0 0 0,1 0 0 0 0,0 1 0 0 0,-1-1 0 0 0,1 0 0 0 0,0 0 1 0 0,0 0-1 0 0,0 0 0 0 0,0 0 0 0 0,-1 1 0 0 0,1-1 0 0 0,0 0 1 0 0,0 0-1 0 0,1 0 0 0 0,-1-1 0 0 0,1-30-32 0 0,-1 30 27 0 0,3-30-101 0 0,2 1 0 0 0,13-44 0 0 0,-12 57 68 0 0,2 0 0 0 0,0 1 0 0 0,1 0 0 0 0,15-22 0 0 0,19-35-72 0 0,-8 9-73 0 0,74-105 0 0 0,-70 112 80 0 0,-8 11-18 0 0,2 1 0 0 0,53-56 0 0 0,-47 53 47 0 0,-32 39 62 0 0,0 0 1 0 0,1 0 0 0 0,16-15 0 0 0,14-14-89 0 0,-37 38 159 0 0,1 2-48 0 0,-1 0 0 0 0,0 1 0 0 0,0-1 0 0 0,0 1 0 0 0,1-1 0 0 0,-1 1 0 0 0,-1 0 0 0 0,1 0 0 0 0,0-1-1 0 0,0 1 1 0 0,-1 0 0 0 0,1 0 0 0 0,-1 0 0 0 0,1 0 0 0 0,-1 0 0 0 0,0 0 0 0 0,0 0 0 0 0,0-1 0 0 0,0 1 0 0 0,0 0 0 0 0,0 0-1 0 0,0 0 1 0 0,-1 0 0 0 0,0 2 0 0 0,-12 48 180 0 0,-77 224 470 0 0,88-269-626 0 0,-1 1-1 0 0,1-1 1 0 0,0 1 0 0 0,0 0 0 0 0,1 0 0 0 0,0 0-1 0 0,1 0 1 0 0,0 0 0 0 0,0 0 0 0 0,1 0-1 0 0,-1 0 1 0 0,2 0 0 0 0,-1 0 0 0 0,1 0 0 0 0,5 11-1 0 0,-7-18-9 0 0,0-1-22 0 0,1 1 0 0 0,-1-1 1 0 0,1 0-1 0 0,-1 1 0 0 0,0-1 1 0 0,1 0-1 0 0,-1 1 0 0 0,1-1 1 0 0,-1 0-1 0 0,1 1 0 0 0,-1-1 0 0 0,1 0 1 0 0,-1 0-1 0 0,1 0 0 0 0,0 0 1 0 0,-1 1-1 0 0,1-1 0 0 0,-1 0 1 0 0,1 0-1 0 0,-1 0 0 0 0,1 0 1 0 0,0 0-1 0 0,-1 0 0 0 0,1-1 0 0 0,-1 1 1 0 0,1 0-1 0 0,-1 0 0 0 0,1 0 1 0 0,-1 0-1 0 0,1-1 0 0 0,-1 1 1 0 0,1 0-1 0 0,-1 0 0 0 0,1-1 1 0 0,-1 1-1 0 0,2-1 0 0 0,16-7 27 0 0,7-7-25 0 0,0-2 1 0 0,-2 0 0 0 0,0-2-1 0 0,0 0 1 0 0,20-25 0 0 0,22-18-42 0 0,-9 11-103 0 0,70-82-1 0 0,-119 126 135 0 0,2-3-9 0 0,-1-1 1 0 0,0 1 0 0 0,0-2 0 0 0,6-11-1 0 0,-9 0 487 0 0,-5 22-451 0 0,-1 1 0 0 0,1 0 0 0 0,0 0-1 0 0,0 0 1 0 0,-1 0 0 0 0,1-1 0 0 0,0 1-1 0 0,-1 0 1 0 0,1 0 0 0 0,0 0 0 0 0,0 0-1 0 0,-1 0 1 0 0,1 0 0 0 0,0 0 0 0 0,-1 0-1 0 0,1 0 1 0 0,0 0 0 0 0,-1 0 0 0 0,1 0 0 0 0,0 0-1 0 0,-1 0 1 0 0,1 0 0 0 0,0 0 0 0 0,0 0-1 0 0,-1 0 1 0 0,1 1 0 0 0,0-1 0 0 0,0 0-1 0 0,-1 0 1 0 0,1 0 0 0 0,0 0 0 0 0,0 1 0 0 0,-1-1-1 0 0,1 0 1 0 0,0 0 0 0 0,0 0 0 0 0,-1 1-1 0 0,-3 3 64 0 0,0 0 0 0 0,0 0 0 0 0,0 0 0 0 0,0 0 0 0 0,1 1 0 0 0,-6 8 0 0 0,-10 24 70 0 0,2 1 1 0 0,1 0 0 0 0,2 1 0 0 0,1 1-1 0 0,3 0 1 0 0,-7 50 0 0 0,14-75-113 0 0,2-5-8 0 0,-1 0 0 0 0,1 0 0 0 0,0 0 0 0 0,1 0 0 0 0,0 0 1 0 0,3 16-1 0 0,-3-25-34 0 0,1 0 1 0 0,-1-1 0 0 0,0 1 0 0 0,0-1-1 0 0,1 1 1 0 0,-1 0 0 0 0,0-1 0 0 0,1 1-1 0 0,-1-1 1 0 0,1 1 0 0 0,-1-1 0 0 0,1 1-1 0 0,-1-1 1 0 0,1 1 0 0 0,-1-1 0 0 0,1 0-1 0 0,-1 1 1 0 0,1-1 0 0 0,0 0 0 0 0,-1 1-1 0 0,1-1 1 0 0,-1 0 0 0 0,1 0 0 0 0,0 1-1 0 0,-1-1 1 0 0,1 0 0 0 0,0 0 0 0 0,-1 0-1 0 0,1 0 1 0 0,0 0 0 0 0,-1 0 0 0 0,1 0-1 0 0,0 0 1 0 0,-1 0 0 0 0,1-1 0 0 0,0 1-1 0 0,-1 0 1 0 0,1 0 0 0 0,1-1-1 0 0,21-9-29 0 0,-22 9 25 0 0,9-5-68 0 0,0 0-1 0 0,-1-1 0 0 0,0 0 0 0 0,-1-1 1 0 0,0 0-1 0 0,0 0 0 0 0,0-1 0 0 0,7-11 1 0 0,2-1-102 0 0,171-198-2186 0 0,-169 195 1998 0 0,-1-1-1 0 0,-1 0 1 0 0,17-33-1 0 0,-7-4 291 0 0,-26 61 141 0 0,3-4 960 0 0,-4 5-975 0 0,-27 64 423 0 0,4 0 0 0 0,2 2 0 0 0,2 0 0 0 0,-16 125 0 0 0,34-186-449 0 0,1-1-1 0 0,0 1 1 0 0,0-1 0 0 0,0 1 0 0 0,0 0 0 0 0,1-1-1 0 0,0 1 1 0 0,0-1 0 0 0,0 1 0 0 0,0-1-1 0 0,1 0 1 0 0,0 1 0 0 0,0-1 0 0 0,0 0-1 0 0,0 0 1 0 0,4 5 0 0 0,-5-8-11 0 0,5-3-150 0 0,5-2-19 0 0,0 0 0 0 0,-1-1 0 0 0,0 0 0 0 0,0-1 0 0 0,0 0 0 0 0,-1-1 0 0 0,11-8 0 0 0,63-63-2158 0 0,-74 70 1993 0 0,31-39-3525 0 0,-26 31 2062 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8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308 65 276 0 0,'87'-61'3655'0'0,"-85"60"-3567"0"0,-1 1 0 0 0,1-1 0 0 0,0 1 0 0 0,-1-1 0 0 0,1 1-1 0 0,0 0 1 0 0,-1 0 0 0 0,1 0 0 0 0,0 0 0 0 0,-1 0 0 0 0,1 0 0 0 0,0 0 0 0 0,-1 1 0 0 0,1-1-1 0 0,0 0 1 0 0,-1 1 0 0 0,1 0 0 0 0,-1-1 0 0 0,3 2 0 0 0,-2-1-209 0 0,-1 0 152 0 0,0-1 1 0 0,0 1-1 0 0,0 0 0 0 0,0 0 1 0 0,0-1-1 0 0,0 1 0 0 0,-1 0 1 0 0,1 0-1 0 0,0 0 1 0 0,-1 0-1 0 0,1 0 0 0 0,-1 0 1 0 0,1 0-1 0 0,-1 0 0 0 0,1 0 1 0 0,-1 0-1 0 0,1 0 1 0 0,-1 0-1 0 0,0 1 0 0 0,0-1 1 0 0,0 0-1 0 0,0 0 0 0 0,0 0 1 0 0,0 0-1 0 0,0 0 1 0 0,0 1-1 0 0,0-1 0 0 0,0 0 1 0 0,-1 0-1 0 0,1 2 0 0 0,-13 42 436 0 0,8-32-283 0 0,-2 8 3 0 0,-1 0 0 0 0,-1 0-1 0 0,0-1 1 0 0,-2 0 0 0 0,-13 18 0 0 0,-9 17 414 0 0,6-2 364 0 0,27-52-857 0 0,8-5-79 0 0,-7 1-27 0 0,0 1 0 0 0,1-1 0 0 0,0 0 1 0 0,-1 1-1 0 0,1-1 0 0 0,0 1 0 0 0,1 0 1 0 0,-1-1-1 0 0,0 1 0 0 0,0 0 0 0 0,5-2 1 0 0,25-15-207 0 0,-31 18 198 0 0,0 1 1 0 0,0 0 0 0 0,-1-1 0 0 0,1 1 0 0 0,0 0 0 0 0,0-1 0 0 0,0 1 0 0 0,0 0 0 0 0,0 0 0 0 0,0 0 0 0 0,0 0 0 0 0,-1 0 0 0 0,1 0 0 0 0,0 0 0 0 0,0 0 0 0 0,0 0 0 0 0,0 0-1 0 0,0 0 1 0 0,0 1 0 0 0,0-1 0 0 0,-1 0 0 0 0,1 1 0 0 0,0-1 0 0 0,0 0 0 0 0,0 1 0 0 0,-1-1 0 0 0,1 1 0 0 0,0-1 0 0 0,0 1 0 0 0,-1 0 0 0 0,1-1 0 0 0,-1 1 0 0 0,1 0 0 0 0,0 0-1 0 0,-1-1 1 0 0,1 1 0 0 0,-1 0 0 0 0,1 1 0 0 0,1 7-12 0 0,-1 0-1 0 0,0 0 1 0 0,-1 0-1 0 0,0 0 0 0 0,0 1 1 0 0,-2 9-1 0 0,1-6-33 0 0,-1 15-44 0 0,-24 214-881 0 0,20-213 891 0 0,-1 1 1 0 0,-1-2 0 0 0,-1 1-1 0 0,-2-1 1 0 0,-1-1-1 0 0,-17 30 1 0 0,19-40 140 0 0,-1 0 0 0 0,-1 0 0 0 0,-1-1-1 0 0,0-1 1 0 0,-28 26 0 0 0,31-34 82 0 0,0 1-1 0 0,0-1 1 0 0,0-1-1 0 0,-1 0 1 0 0,0 0-1 0 0,-1-1 1 0 0,1-1-1 0 0,-1 0 1 0 0,0 0-1 0 0,-20 3 1 0 0,30-7 60 0 0,-25-7 38 0 0,26 5-221 0 0,-1 0 0 0 0,1 0 0 0 0,-1 0 0 0 0,1 0 1 0 0,-1 0-1 0 0,1 0 0 0 0,0-1 0 0 0,0 1 1 0 0,0 0-1 0 0,0-1 0 0 0,1 1 0 0 0,-1 0 1 0 0,1-1-1 0 0,-1 1 0 0 0,1-1 0 0 0,0 1 0 0 0,0-4 1 0 0,0-1-2 0 0,1 0 0 0 0,0 0 0 0 0,0 0 0 0 0,1 0 0 0 0,0 0 0 0 0,3-7 0 0 0,1-2-6 0 0,2 1-1 0 0,0 0 1 0 0,0 1-1 0 0,19-25 1 0 0,237-254-2718 0 0,-166 203-1504 0 0,-64 61 2202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19.4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169 0 256 0 0,'0'0'1640'0'0,"8"1"1385"0"0,-8-1-2968 0 0,-11 13 241 0 0,1 1 0 0 0,1 0 0 0 0,0 0 0 0 0,0 1 0 0 0,2 1 0 0 0,-1-1 0 0 0,-5 21 0 0 0,-13 25 368 0 0,19-41-438 0 0,-1 1-1 0 0,2 0 1 0 0,-4 24-1 0 0,-9 30 481 0 0,14-60-427 0 0,0 2 0 0 0,1-1 1 0 0,0 0-1 0 0,2 1 1 0 0,-2 23-1 0 0,4-39-192 0 0,12-17 420 0 0,-5 6-495 0 0,1 0-1 0 0,-1-1 1 0 0,-1 1 0 0 0,9-19-1 0 0,1-10-136 0 0,-12 31 64 0 0,0 0 0 0 0,-1 0 0 0 0,0 0 0 0 0,0 0 0 0 0,-1-1 0 0 0,0 1 0 0 0,1-10 0 0 0,0-3-183 0 0,5 16-34 0 0,15 19-137 0 0,-17-9 381 0 0,4 3 24 0 0,-7-5-65 0 0,-1-1 0 0 0,1 0 1 0 0,0 1-1 0 0,0-1 0 0 0,0 0 0 0 0,0-1 0 0 0,0 1 0 0 0,1-1 1 0 0,-1 1-1 0 0,5 0 0 0 0,-5-1-3 0 0,2-3-310 0 0,8-2 286 0 0,1 0 0 0 0,-1-2 0 0 0,0 0 0 0 0,-1 0 0 0 0,1-1 0 0 0,-1 0 0 0 0,20-18 1 0 0,0-2-180 0 0,42-48 1 0 0,-69 70 279 0 0,0-1 0 0 0,0 0-1 0 0,-1 0 1 0 0,0 0 0 0 0,0 0 0 0 0,0-1 0 0 0,-1 1 0 0 0,0-1 0 0 0,0 0 0 0 0,-1 0 0 0 0,0 0 0 0 0,0-1 0 0 0,-1 1 0 0 0,0 0-1 0 0,1-11 1 0 0,-2 17 143 0 0,-3 2-51 0 0,0 0 0 0 0,0 1 1 0 0,0-1-1 0 0,0 1 0 0 0,0 0 0 0 0,1 0 1 0 0,-1 0-1 0 0,1 0 0 0 0,-1 0 0 0 0,1 0 1 0 0,0 1-1 0 0,0-1 0 0 0,0 1 0 0 0,0 0 1 0 0,0 0-1 0 0,1-1 0 0 0,-1 1 0 0 0,1 0 1 0 0,0 0-1 0 0,0 1 0 0 0,-2 4 0 0 0,-21 90 624 0 0,18-72-424 0 0,0 8-90 0 0,1 1 0 0 0,1 0 0 0 0,2 0 0 0 0,4 48 0 0 0,-1-73-150 0 0,0 0-1 0 0,1 0 1 0 0,0-1-1 0 0,1 1 1 0 0,0 0-1 0 0,0-1 1 0 0,9 16-1 0 0,-12-25-48 0 0,1 1 0 0 0,-1-1 0 0 0,1 1 1 0 0,-1-1-1 0 0,1 1 0 0 0,0-1 0 0 0,-1 0 0 0 0,1 1 0 0 0,0-1 0 0 0,0 0 0 0 0,-1 0 0 0 0,1 1 1 0 0,0-1-1 0 0,-1 0 0 0 0,1 0 0 0 0,0 0 0 0 0,0 0 0 0 0,-1 0 0 0 0,1 0 0 0 0,0 0 0 0 0,0 0 1 0 0,-1 0-1 0 0,1 0 0 0 0,0-1 0 0 0,0 1 0 0 0,-1 0 0 0 0,1 0 0 0 0,0-1 0 0 0,-1 1 0 0 0,2-1 0 0 0,28-11-382 0 0,-1-2-1 0 0,-1-1 1 0 0,0-1-1 0 0,-1-1 1 0 0,0-1-1 0 0,-2-2 1 0 0,0-1-1 0 0,-1 0 0 0 0,39-47 1 0 0,-20 2-3989 0 0,-25 37 1867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20.8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62 368 0 0,'2'-5'6450'0'0,"38"46"-6122"0"0,-24-26-107 0 0,0 0 0 0 0,-1 2 0 0 0,-1 0 0 0 0,24 37 0 0 0,3 1 195 0 0,-37-44-352 0 0,2-1 6 0 0,-4-9-40 0 0,9-12 302 0 0,8-36-245 0 0,-16 38-82 0 0,0-1 0 0 0,1 1 0 0 0,0 0 0 0 0,1 0 0 0 0,8-13 0 0 0,-3 8-2 0 0,0 1 0 0 0,1 0 0 0 0,0 1 0 0 0,1 0 0 0 0,20-15 0 0 0,-19 16-17 0 0,1-1 0 0 0,17-20 0 0 0,-30 31 11 0 0,16-17 9 0 0,-16 17 1 0 0,-8 3-27 0 0,-25 10 21 0 0,0 2 0 0 0,-45 26 0 0 0,43-21 32 0 0,0-2 1 0 0,-56 20 0 0 0,59-27 54 0 0,30-9-60 0 0,-3-1 16 0 0,-24-4-28 0 0,21-3-29 0 0,23-6-1 0 0,9 1-21 0 0,-3 0-168 0 0,1 1-1 0 0,1 1 1 0 0,35-10-1 0 0,-21 8 28 0 0,-37 9 165 0 0,-8 1 12 0 0,-42 1 42 0 0,47 1-39 0 0,-19 0 67 0 0,0 1-1 0 0,0 1 0 0 0,0 1 1 0 0,-27 7-1 0 0,47-9-58 0 0,2-1-41 0 0,-1 0 0 0 0,1 0 0 0 0,0 0 0 0 0,-1 1 0 0 0,1-1-1 0 0,0 0 1 0 0,-1 0 0 0 0,1 1 0 0 0,-1-1 0 0 0,1 0 0 0 0,-1 1 0 0 0,1-1 0 0 0,0 1 0 0 0,-1-1 0 0 0,1 1 0 0 0,-1-1 0 0 0,0 1 0 0 0,1-1 0 0 0,-1 1 0 0 0,1-1 0 0 0,-1 1 0 0 0,0-1 0 0 0,1 1 0 0 0,-1 0-1 0 0,0-1 1 0 0,0 1 0 0 0,0 0 0 0 0,1-1 0 0 0,-1 1 0 0 0,0 0 0 0 0,0-1 0 0 0,0 1 0 0 0,0 0 0 0 0,0-1 0 0 0,0 1 0 0 0,0 0 0 0 0,0-1 0 0 0,-1 1 0 0 0,1 0 0 0 0,0-1 0 0 0,0 1 0 0 0,0-1 0 0 0,-1 1-1 0 0,1 0 1 0 0,0-1 0 0 0,-1 1 0 0 0,1-1 0 0 0,-1 1 0 0 0,1-1 0 0 0,0 1 0 0 0,-1-1 0 0 0,1 1 0 0 0,-1-1 0 0 0,1 1 0 0 0,-1-1 0 0 0,0 1 0 0 0,1-1 0 0 0,-1 0 0 0 0,1 0 0 0 0,-1 1 0 0 0,0-1 0 0 0,1 0-1 0 0,-1 0 1 0 0,0 0 0 0 0,0 1 0 0 0,26 7-3406 0 0,-12-5 1453 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22.3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491 76 684 0 0,'-14'4'4481'0'0,"9"-4"-4266"0"0,0-1 0 0 0,0 0 0 0 0,0 0 0 0 0,0-1-1 0 0,1 1 1 0 0,-1-1 0 0 0,0 0 0 0 0,1-1 0 0 0,0 1 0 0 0,-1-1 0 0 0,1 0-1 0 0,0 0 1 0 0,0 0 0 0 0,-5-6 0 0 0,4 5-157 0 0,1-1 0 0 0,-1 1 0 0 0,0 1 0 0 0,0-1-1 0 0,0 1 1 0 0,-1 0 0 0 0,1 0 0 0 0,-1 0 0 0 0,1 1 0 0 0,-1 0 0 0 0,0 0 0 0 0,0 0-1 0 0,0 1 1 0 0,-9-1 0 0 0,5 1-42 0 0,1 2 1 0 0,-1-1-1 0 0,0 1 0 0 0,1 0 0 0 0,-1 1 1 0 0,1 0-1 0 0,-1 0 0 0 0,1 1 0 0 0,0 1 1 0 0,0-1-1 0 0,0 2 0 0 0,1-1 0 0 0,-1 1 1 0 0,1 0-1 0 0,0 1 0 0 0,1 0 0 0 0,-1 0 1 0 0,1 0-1 0 0,0 1 0 0 0,1 0 0 0 0,-10 14 1 0 0,-17 28 49 0 0,24-36-89 0 0,0 0-1 0 0,1 0 1 0 0,1 1 0 0 0,0-1 0 0 0,0 2-1 0 0,-5 16 1 0 0,7-12 10 0 0,0-3-1 0 0,1 0-1 0 0,1 0 0 0 0,0 0 0 0 0,-1 33 0 0 0,4-46 12 0 0,0 1 1 0 0,0-1-1 0 0,0 1 0 0 0,1-1 1 0 0,0 1-1 0 0,0-1 0 0 0,0 1 0 0 0,0-1 1 0 0,0 0-1 0 0,1 0 0 0 0,-1 1 1 0 0,1-1-1 0 0,0 0 0 0 0,0 0 0 0 0,0-1 1 0 0,0 1-1 0 0,0 0 0 0 0,1-1 1 0 0,-1 1-1 0 0,1-1 0 0 0,0 0 1 0 0,0 0-1 0 0,0 0 0 0 0,0 0 0 0 0,0 0 1 0 0,0-1-1 0 0,0 1 0 0 0,1-1 1 0 0,3 1-1 0 0,-3-1 5 0 0,1 0 1 0 0,0-1-1 0 0,0 0 1 0 0,1 0-1 0 0,-1 0 1 0 0,0 0-1 0 0,0-1 1 0 0,0 0-1 0 0,-1 0 1 0 0,1 0-1 0 0,0 0 1 0 0,0-1-1 0 0,0 0 1 0 0,-1 0-1 0 0,8-5 1 0 0,-3 3-8 0 0,10-6 3 0 0,0-1 0 0 0,-1-1 0 0 0,0-1-1 0 0,-1-1 1 0 0,22-21 0 0 0,70-85-48 0 0,20-43-125 0 0,-114 138 202 0 0,-16 22 31 0 0,-9 14-38 0 0,1 3 21 0 0,1 0 1 0 0,1 0 0 0 0,0 1-1 0 0,0 0 1 0 0,2 0 0 0 0,0 1-1 0 0,1-1 1 0 0,-5 30 0 0 0,4 5 204 0 0,2 73 0 0 0,3-114-220 0 0,0-5-10 0 0,0-1-1 0 0,0 1 0 0 0,0 0 0 0 0,1-1 1 0 0,-1 1-1 0 0,1-1 0 0 0,0 1 1 0 0,0-1-1 0 0,0 1 0 0 0,1-1 1 0 0,-1 1-1 0 0,1-1 0 0 0,0 0 0 0 0,0 0 1 0 0,0 0-1 0 0,0 0 0 0 0,1 0 1 0 0,-1 0-1 0 0,6 4 0 0 0,-5-6-6 0 0,-1 1 0 0 0,1-1 0 0 0,0 0-1 0 0,-1 0 1 0 0,1 0 0 0 0,0 0 0 0 0,0-1-1 0 0,0 1 1 0 0,-1-1 0 0 0,1 0 0 0 0,0 1-1 0 0,0-1 1 0 0,0 0 0 0 0,0-1 0 0 0,0 1 0 0 0,-1-1-1 0 0,1 1 1 0 0,0-1 0 0 0,0 0 0 0 0,0 0-1 0 0,-1 0 1 0 0,1 0 0 0 0,-1 0 0 0 0,1-1-1 0 0,-1 1 1 0 0,4-3 0 0 0,16-12-24 0 0,0-2 1 0 0,-1 0-1 0 0,-1-1 1 0 0,0-1-1 0 0,-2 0 1 0 0,19-27-1 0 0,120-166-640 0 0,-156 212 655 0 0,5-6 16 0 0,-1-1 0 0 0,0 0 0 0 0,0-1 0 0 0,-1 1 0 0 0,4-13 0 0 0,-7 20 502 0 0,-3 2-508 0 0,0 0 0 0 0,0 1 1 0 0,0-1-1 0 0,0 1 1 0 0,0 0-1 0 0,1-1 1 0 0,-1 1-1 0 0,1 0 0 0 0,-1 0 1 0 0,1 0-1 0 0,-1 2 1 0 0,1-3 2 0 0,-7 12 65 0 0,0 1 0 0 0,1-1-1 0 0,1 1 1 0 0,0 1 0 0 0,1-1 0 0 0,0 1 0 0 0,1 0 0 0 0,-3 27 0 0 0,-12 37 194 0 0,-30 89 225 0 0,43-155-435 0 0,-2 18 234 0 0,8-29-257 0 0,36-33 175 0 0,47-101-231 0 0,-60 88-53 0 0,-21 38 56 0 0,0 0 0 0 0,1 1 0 0 0,-1-1 0 0 0,1 1 0 0 0,1 0 0 0 0,6-10 0 0 0,42-43-150 0 0,83-88-750 0 0,-131 142 689 0 0,0 1 0 0 0,1 0 0 0 0,-1 0-1 0 0,1 0 1 0 0,0 0 0 0 0,8-3-1 0 0,-13 6 145 0 0,1-1-1 0 0,0 1 0 0 0,0 0 1 0 0,0-1-1 0 0,0 1 0 0 0,-1 0 1 0 0,1 0-1 0 0,0-1 0 0 0,0 1 1 0 0,0 0-1 0 0,0 0 0 0 0,0 0 1 0 0,0 0-1 0 0,0 0 0 0 0,0 0 1 0 0,0 0-1 0 0,-1 0 0 0 0,1 1 1 0 0,0-1-1 0 0,0 0 0 0 0,0 1 1 0 0,0-1-1 0 0,0 0 0 0 0,-1 1 1 0 0,1-1-1 0 0,0 1 0 0 0,0-1 1 0 0,-1 1-1 0 0,1-1 0 0 0,0 1 1 0 0,-1 0-1 0 0,1-1 0 0 0,0 1 1 0 0,-1 0-1 0 0,1 0 0 0 0,-1-1 1 0 0,0 1-1 0 0,1 0 0 0 0,-1 0 1 0 0,1 0-1 0 0,-1 1 0 0 0,-7 15-4979 0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23.3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0 163 172 0 0,'0'0'478'0'0,"6"0"9"0"0,16 0 3 0 0,-16 0-5 0 0,12 34 2275 0 0,-18-21-2372 0 0,0 0 1 0 0,0 1 0 0 0,-1-1-1 0 0,-1 0 1 0 0,-4 15 0 0 0,-3 47 789 0 0,8-56-870 0 0,1 29 370 0 0,0-47-638 0 0,0 1 0 0 0,0 0 0 0 0,0 0 0 0 0,1 0 0 0 0,-1 0 0 0 0,0 0 0 0 0,1-1-1 0 0,0 1 1 0 0,-1 0 0 0 0,1 0 0 0 0,0-1 0 0 0,0 1 0 0 0,0 0 0 0 0,0-1 0 0 0,0 1 0 0 0,1-1 0 0 0,-1 0-1 0 0,0 1 1 0 0,2 0 0 0 0,-2-1 29 0 0,7-1-38 0 0,1-1-1 0 0,-1 0 1 0 0,0-1 0 0 0,0 0 0 0 0,1 0 0 0 0,-1 0-1 0 0,-1-1 1 0 0,1 0 0 0 0,0-1 0 0 0,-1 0-1 0 0,0 0 1 0 0,1 0 0 0 0,11-11 0 0 0,68-51-141 0 0,-35 20-20 0 0,75-70-382 0 0,-94 81 241 0 0,37-48 1 0 0,-53 61 469 0 0,-27 35 307 0 0,1 0-399 0 0,1 1-1 0 0,0-1 0 0 0,1 2 1 0 0,0-1-1 0 0,1 1 0 0 0,1 0 1 0 0,-4 20-1 0 0,-2-1 46 0 0,6-14-32 0 0,2 1-1 0 0,0-1 1 0 0,1 1-1 0 0,0 24 1 0 0,2-41-105 0 0,0-1 0 0 0,-1 1 0 0 0,1-1 0 0 0,0 1 0 0 0,1-1 0 0 0,-1 1 0 0 0,1-1 0 0 0,-1 1 0 0 0,1-1 0 0 0,0 1 0 0 0,0-1 0 0 0,1 0 0 0 0,-1 1 0 0 0,1-1 0 0 0,-1 0 0 0 0,1 0 0 0 0,0 0 0 0 0,0 0 0 0 0,0 0 0 0 0,1-1 0 0 0,-1 1 0 0 0,1-1 0 0 0,-1 1 0 0 0,5 1 0 0 0,-6-3 0 0 0,0-1-13 0 0,0 1 1 0 0,0-1-1 0 0,1 1 0 0 0,-1-1 0 0 0,0 0 1 0 0,0 0-1 0 0,0 0 0 0 0,0 0 0 0 0,0 0 1 0 0,0 0-1 0 0,1 0 0 0 0,-1 0 0 0 0,0 0 1 0 0,0-1-1 0 0,0 1 0 0 0,0 0 1 0 0,0-1-1 0 0,0 1 0 0 0,0 0 0 0 0,0-1 1 0 0,2-1-1 0 0,26-9-9 0 0,-16 1-27 0 0,1 1 1 0 0,-1-2-1 0 0,-1 0 0 0 0,0-1 1 0 0,0 0-1 0 0,18-26 1 0 0,20-19-174 0 0,-16 23 49 0 0,-11 14-11 0 0,-1-2 0 0 0,-1 0 0 0 0,-1-1 0 0 0,-2-1 0 0 0,27-44 0 0 0,-31 48-8 0 0,-13 19 168 0 0,0-1 0 0 0,1 1 0 0 0,-1-1 0 0 0,0 0 0 0 0,0 1 0 0 0,0-1 1 0 0,0 0-1 0 0,0 0 0 0 0,0 0 0 0 0,-1 0 0 0 0,1 0 0 0 0,-1 0 0 0 0,1 0 0 0 0,-1-3 0 0 0,0 4 127 0 0,4-3 616 0 0,-25 36-450 0 0,2 1 0 0 0,1 1 0 0 0,2 1 0 0 0,1 0 1 0 0,2 1-1 0 0,-10 41 0 0 0,15-44-84 0 0,6-29-161 0 0,1 0 0 0 0,0 0 0 0 0,-1 0 0 0 0,2 0 0 0 0,-1 0 0 0 0,0 1 0 0 0,1-1 1 0 0,0 0-1 0 0,-1 0 0 0 0,2 1 0 0 0,-1-1 0 0 0,1 0 0 0 0,-1 1 0 0 0,1-1 0 0 0,0 0 0 0 0,1 0 1 0 0,-1 0-1 0 0,1 0 0 0 0,2 6 0 0 0,-2-8-53 0 0,0 0 0 0 0,-1 0 0 0 0,1 1 0 0 0,0-1 0 0 0,0-1 0 0 0,0 1 0 0 0,0 0 0 0 0,1 0 0 0 0,-1-1 0 0 0,0 1 0 0 0,1-1 0 0 0,-1 0 0 0 0,1 0 0 0 0,-1 0 0 0 0,1 0 0 0 0,0 0 0 0 0,-1 0 0 0 0,1-1 0 0 0,0 1 0 0 0,0-1 0 0 0,-1 0 0 0 0,1 0 0 0 0,0 0 0 0 0,3-1 0 0 0,10 0-358 0 0,-1-2 1 0 0,1 0 0 0 0,20-7 0 0 0,0 0-605 0 0,-2 1-2236 0 0,56-22 1 0 0,-49 15 523 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25.58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57 192 312 0 0,'0'0'2251'0'0,"-1"-2"-2082"0"0,0 0 1 0 0,0 0-1 0 0,0 0 1 0 0,1 0 0 0 0,-1 0-1 0 0,1 0 1 0 0,-1 0-1 0 0,1 0 1 0 0,0 0-1 0 0,-1-3 1 0 0,17-13 203 0 0,0 1 0 0 0,1 1 0 0 0,0 0 0 0 0,2 1 0 0 0,-1 1 0 0 0,2 1 0 0 0,0 1 0 0 0,0 0 0 0 0,2 2 0 0 0,33-13 0 0 0,-53 23-307 0 0,15 7 36 0 0,-15-7-95 0 0,0 1-1 0 0,-1-1 1 0 0,1 0 0 0 0,-1 1-1 0 0,1-1 1 0 0,-1 1 0 0 0,1-1-1 0 0,-1 1 1 0 0,0 0 0 0 0,1 0-1 0 0,-1 0 1 0 0,0 0 0 0 0,1-1-1 0 0,-1 2 1 0 0,0-1 0 0 0,0 0-1 0 0,0 0 1 0 0,0 0 0 0 0,0 0-1 0 0,0 1 1 0 0,0-1-1 0 0,1 3 1 0 0,1 6 19 0 0,0 0 0 0 0,0 0 0 0 0,0 0-1 0 0,-2 0 1 0 0,1 0 0 0 0,-1 0 0 0 0,0 1-1 0 0,-1-1 1 0 0,-1 0 0 0 0,-1 11 0 0 0,-3 20 62 0 0,-13 44 0 0 0,16-77-71 0 0,-5 17 60 0 0,0-1 1 0 0,-2 0-1 0 0,-1-1 1 0 0,-1 1-1 0 0,0-2 0 0 0,-29 41 1 0 0,34-55 82 0 0,0 0 0 0 0,0-1 0 0 0,0 1 0 0 0,-1-1 1 0 0,0-1-1 0 0,-12 10 0 0 0,14-13-66 0 0,0 0-1 0 0,0-1 1 0 0,0 1 0 0 0,0-1 0 0 0,-1 0 0 0 0,1-1-1 0 0,-1 1 1 0 0,1-1 0 0 0,-1 0 0 0 0,0-1 0 0 0,1 1-1 0 0,-7-1 1 0 0,9 0-1 0 0,-24-5 93 0 0,26 5-183 0 0,-7-2 46 0 0,-1-1 0 0 0,1 0 0 0 0,0-1 0 0 0,-11-6 0 0 0,18 10-47 0 0,0-1 1 0 0,0 1 0 0 0,0-1-1 0 0,-1 0 1 0 0,1 1 0 0 0,1-1 0 0 0,-1 0-1 0 0,0 0 1 0 0,0 0 0 0 0,0 1-1 0 0,0-1 1 0 0,1 0 0 0 0,-1 0 0 0 0,0 0-1 0 0,1 0 1 0 0,-1 0 0 0 0,0-1-1 0 0,1 1 1 0 0,0 0 0 0 0,-1 0 0 0 0,1 0-1 0 0,0 0 1 0 0,-1-1 0 0 0,1 1-1 0 0,0 0 1 0 0,0 0 0 0 0,0 0 0 0 0,0-1-1 0 0,0 1 1 0 0,0 0 0 0 0,1 0 0 0 0,-1 0-1 0 0,0-1 1 0 0,1 1 0 0 0,-1 0-1 0 0,0 0 1 0 0,1 0 0 0 0,0 0 0 0 0,-1 0-1 0 0,1 0 1 0 0,-1 0 0 0 0,1 0-1 0 0,0 0 1 0 0,0 0 0 0 0,1-1 0 0 0,15-18 1 0 0,-9 11-4 0 0,-1 1 0 0 0,1 0 0 0 0,0 0 0 0 0,1 1 1 0 0,14-11-1 0 0,350-192-15 0 0,-202 125-193 0 0,-169 85 203 0 0,-1 0-53 0 0,0 1 57 0 0,0-1 1 0 0,0 1 0 0 0,0-1-1 0 0,0 1 1 0 0,0 0 0 0 0,0 0 0 0 0,0-1-1 0 0,0 1 1 0 0,0 0 0 0 0,-1 0 0 0 0,1 0-1 0 0,0 0 1 0 0,1 2 0 0 0,-5 9 14 0 0,1 0 1 0 0,0 0 0 0 0,-1 20-1 0 0,-5 34-60 0 0,0-31 53 0 0,2 1 0 0 0,1 0 0 0 0,0 54 0 0 0,5-89-8 0 0,0 0-1 0 0,-1 0 1 0 0,1 1 0 0 0,0-1 0 0 0,0 0 0 0 0,0 0 0 0 0,0 1-1 0 0,0-1 1 0 0,0 0 0 0 0,0 0 0 0 0,1 0 0 0 0,-1 0 0 0 0,0 1-1 0 0,1-1 1 0 0,-1 0 0 0 0,1 0 0 0 0,-1 0 0 0 0,1 0 0 0 0,0 0 0 0 0,-1 0-1 0 0,1 0 1 0 0,0 0 0 0 0,0 0 0 0 0,-1 0 0 0 0,1 0 0 0 0,0-1-1 0 0,0 1 1 0 0,2 1 0 0 0,-2-2-13 0 0,1-1 1 0 0,0 1-1 0 0,-1 0 1 0 0,1 0-1 0 0,0-1 1 0 0,0 0-1 0 0,-1 1 1 0 0,1-1-1 0 0,-1 0 1 0 0,1 1-1 0 0,-1-1 0 0 0,1 0 1 0 0,-1 0-1 0 0,1 0 1 0 0,-1-1-1 0 0,2-1 1 0 0,12-11-306 0 0,-2-1 0 0 0,17-22 1 0 0,-28 34 219 0 0,34-39-933 0 0,2 2 0 0 0,1 1-1 0 0,64-47 1 0 0,-55 48-529 0 0,76-46 0 0 0,-123 84 1613 0 0,-1 0-37 0 0,0-1-1 0 0,0 1 0 0 0,1 0 0 0 0,-1 0 0 0 0,0-1 0 0 0,0 1 0 0 0,0 0 1 0 0,1 0-1 0 0,-1 0 0 0 0,0-1 0 0 0,0 1 0 0 0,1 0 0 0 0,-1 0 1 0 0,0 0-1 0 0,1 0 0 0 0,-1 0 0 0 0,0 0 0 0 0,0-1 0 0 0,1 1 0 0 0,-1 0 1 0 0,0 0-1 0 0,1 0 0 0 0,-1 0 0 0 0,0 0 0 0 0,1 0 0 0 0,-1 0 1 0 0,0 0-1 0 0,1 0 0 0 0,-1 0 0 0 0,0 1 0 0 0,0-1 0 0 0,1 0 0 0 0,-1 0 1 0 0,0 0-1 0 0,1 0 0 0 0,-1 0 0 0 0,0 0 0 0 0,0 1 0 0 0,1-1 1 0 0,-1 0-1 0 0,0 0 0 0 0,0 0 0 0 0,0 1 0 0 0,1-1 0 0 0,-1 0 0 0 0,0 0 1 0 0,0 1-1 0 0,1-1 0 0 0,13 16 500 0 0,-14-12-391 0 0,1 3 156 0 0,0 1-1 0 0,1 0 1 0 0,0 0-1 0 0,0-1 1 0 0,0 0-1 0 0,5 9 1 0 0,-7-15-179 0 0,4-2 1026 0 0,2-11-881 0 0,-4 9-239 0 0,-1 0-1 0 0,0 0 1 0 0,0 0 0 0 0,0 0-1 0 0,0 0 1 0 0,-1 0-1 0 0,1 0 1 0 0,-1 0 0 0 0,0-4-1 0 0,0 4 8 0 0,0 0-1 0 0,-1-1 1 0 0,0 1-1 0 0,0 0 1 0 0,0-1-1 0 0,0 1 1 0 0,-1 0-1 0 0,1 0 0 0 0,-1 0 1 0 0,0 0-1 0 0,1 0 1 0 0,-1 0-1 0 0,-1 0 1 0 0,1 1-1 0 0,0-1 1 0 0,-1 1-1 0 0,-3-3 1 0 0,3 3 2 0 0,-1 1-12 0 0,-1 0 1 0 0,1 1-1 0 0,-1-1 1 0 0,1 1-1 0 0,0 0 1 0 0,-1 0 0 0 0,1 0-1 0 0,-1 1 1 0 0,1-1-1 0 0,-1 1 1 0 0,1 0 0 0 0,0 0-1 0 0,0 1 1 0 0,0-1-1 0 0,-1 1 1 0 0,1 0 0 0 0,1 0-1 0 0,-1 1 1 0 0,0-1-1 0 0,0 1 1 0 0,-5 5 0 0 0,-2 3 39 0 0,1 0 1 0 0,0 1 0 0 0,1 0 0 0 0,-12 22 0 0 0,11-18 46 0 0,-1 4 36 0 0,2 0 0 0 0,0 0-1 0 0,1 1 1 0 0,1 0 0 0 0,1 1-1 0 0,1-1 1 0 0,1 1 0 0 0,0 0 0 0 0,2 0-1 0 0,1 0 1 0 0,1 0 0 0 0,3 36-1 0 0,-3-55-110 0 0,1-1 0 0 0,-1 1 0 0 0,0-1 0 0 0,1 1 0 0 0,0-1 0 0 0,-1 0 0 0 0,1 1 0 0 0,0-1 0 0 0,0 0 0 0 0,0 0 0 0 0,1 1 0 0 0,-1-1 0 0 0,1 0 0 0 0,-1 0 0 0 0,1 0 0 0 0,-1-1 0 0 0,1 1 0 0 0,0 0 0 0 0,0-1-1 0 0,0 1 1 0 0,0-1 0 0 0,0 1 0 0 0,0-1 0 0 0,1 0 0 0 0,-1 0 0 0 0,0 0 0 0 0,1 0 0 0 0,-1 0 0 0 0,0-1 0 0 0,1 1 0 0 0,-1-1 0 0 0,1 0 0 0 0,-1 1 0 0 0,1-1 0 0 0,-1 0 0 0 0,1 0 0 0 0,3-1 0 0 0,4 0 5 0 0,0-1-1 0 0,0 1 1 0 0,-1-1 0 0 0,1-1 0 0 0,0 0 0 0 0,-1-1-1 0 0,0 1 1 0 0,11-8 0 0 0,24-15-64 0 0,-1-2-1 0 0,-2-2 1 0 0,-1-2-1 0 0,-2-1 1 0 0,-1-2-1 0 0,-1-2 1 0 0,48-65-1 0 0,-71 85-27 0 0,-2-1 0 0 0,0 1 1 0 0,15-36-1 0 0,-26 52 81 0 0,1 0 0 0 0,-1 1 0 0 0,0-1 0 0 0,1 1 0 0 0,-1-1 0 0 0,0 0 0 0 0,0 1 0 0 0,1-1 0 0 0,-1 0 0 0 0,0 0 0 0 0,0 1 0 0 0,0-1 0 0 0,0 0 1 0 0,0 0-1 0 0,0 1 0 0 0,0-1 0 0 0,0 0 0 0 0,0 1 0 0 0,0-1 0 0 0,0 0 0 0 0,-1 0 0 0 0,1 1 0 0 0,0-1 0 0 0,0 0 0 0 0,-1 1 0 0 0,0-2 0 0 0,-14 8 78 0 0,12-3-69 0 0,0 0 0 0 0,0 0 1 0 0,0 0-1 0 0,0 0 0 0 0,1 0 0 0 0,-1 0 0 0 0,1 1 0 0 0,0-1 0 0 0,0 1 0 0 0,-3 7 0 0 0,-13 44 276 0 0,-3 15 23 0 0,12-20-82 0 0,4-34-152 0 0,2 1 0 0 0,0-1 0 0 0,0 1 0 0 0,2 0 0 0 0,0 0-1 0 0,1 0 1 0 0,1-1 0 0 0,0 1 0 0 0,1 0 0 0 0,5 19 0 0 0,-6-35-74 0 0,-1 1 1 0 0,0-1-1 0 0,1 0 1 0 0,-1 0-1 0 0,1 0 1 0 0,-1 0-1 0 0,1 0 1 0 0,-1 0 0 0 0,1 0-1 0 0,-1 0 1 0 0,1 0-1 0 0,0 0 1 0 0,0 0-1 0 0,0 0 1 0 0,-1-1-1 0 0,1 1 1 0 0,0 0-1 0 0,0-1 1 0 0,0 1-1 0 0,0 0 1 0 0,0-1-1 0 0,0 1 1 0 0,0-1-1 0 0,1 0 1 0 0,-1 1-1 0 0,0-1 1 0 0,0 0-1 0 0,0 1 1 0 0,2-1-1 0 0,0-1-3 0 0,1 0-1 0 0,-1 0 0 0 0,0 0 1 0 0,1 0-1 0 0,-1 0 1 0 0,0-1-1 0 0,0 1 0 0 0,0-1 1 0 0,0 0-1 0 0,3-3 1 0 0,12-10-61 0 0,0-1 1 0 0,-1-1 0 0 0,27-36 0 0 0,18-17-279 0 0,-25 31-102 0 0,-2-2 0 0 0,45-69 0 0 0,-72 100 349 0 0,-7 8 68 0 0,1 1 0 0 0,-1-1 0 0 0,0 0-1 0 0,1 1 1 0 0,-1-1 0 0 0,0 0 0 0 0,0 0 0 0 0,0 0 0 0 0,-1 0 0 0 0,1 0-1 0 0,0 0 1 0 0,-1 0 0 0 0,1 0 0 0 0,-1-3 0 0 0,0 5 17 0 0,1 0 0 0 0,-1-1 1 0 0,0 1-1 0 0,0 0 0 0 0,0 0 0 0 0,0 0 1 0 0,0 0-1 0 0,0 0 0 0 0,0 0 0 0 0,0-1 1 0 0,0 1-1 0 0,0 0 0 0 0,-1 0 0 0 0,1 0 1 0 0,0 0-1 0 0,0 0 0 0 0,0 0 0 0 0,0 0 1 0 0,0-1-1 0 0,0 1 0 0 0,0 0 1 0 0,0 0-1 0 0,0 0 0 0 0,0 0 0 0 0,0 0 1 0 0,0 0-1 0 0,0 0 0 0 0,-1 0 0 0 0,1 0 1 0 0,0-1-1 0 0,0 1 0 0 0,0 0 0 0 0,0 0 1 0 0,0 0-1 0 0,0 0 0 0 0,0 0 0 0 0,-1 0 1 0 0,1 0-1 0 0,0 0 0 0 0,0 0 1 0 0,0 0-1 0 0,0 0 0 0 0,0 0 0 0 0,0 0 1 0 0,-1 0-1 0 0,1 0 0 0 0,0 0 0 0 0,0 0 1 0 0,0 0-1 0 0,0 0 0 0 0,0 0 0 0 0,0 0 1 0 0,0 0-1 0 0,-1 0 0 0 0,1 0 0 0 0,0 1 1 0 0,0-1-1 0 0,0 0 0 0 0,0 0 0 0 0,0 0 1 0 0,0 0-1 0 0,0 0 0 0 0,0 0 1 0 0,0 0-1 0 0,-1 0 0 0 0,1 0 0 0 0,0 1 1 0 0,-12 12 22 0 0,-13 23 90 0 0,5-1 137 0 0,2 0 0 0 0,2 2-1 0 0,1-1 1 0 0,1 2-1 0 0,-14 72 1 0 0,26-97-184 0 0,0 0-1 0 0,1-1 1 0 0,1 1 0 0 0,0-1 0 0 0,1 1 0 0 0,0 0 0 0 0,1-1-1 0 0,0 1 1 0 0,5 11 0 0 0,-7-22-77 0 0,1-1-1 0 0,0 1 1 0 0,-1-1 0 0 0,1 0-1 0 0,0 1 1 0 0,0-1 0 0 0,0 0-1 0 0,0 1 1 0 0,0-1 0 0 0,0 0-1 0 0,1 0 1 0 0,-1 0 0 0 0,0 0-1 0 0,0 0 1 0 0,1 0 0 0 0,-1-1-1 0 0,0 1 1 0 0,1 0 0 0 0,-1-1-1 0 0,1 1 1 0 0,-1-1 0 0 0,1 1-1 0 0,0-1 1 0 0,-1 0 0 0 0,1 1-1 0 0,-1-1 1 0 0,1 0 0 0 0,-1 0-1 0 0,1 0 1 0 0,0-1 0 0 0,-1 1-1 0 0,1 0 1 0 0,-1 0 0 0 0,1-1-1 0 0,-1 1 1 0 0,1-1-1 0 0,-1 0 1 0 0,1 1 0 0 0,-1-1-1 0 0,1 0 1 0 0,1-1 0 0 0,10-6-389 0 0,1 0 0 0 0,-2-1 0 0 0,19-16-1 0 0,-13 11-290 0 0,138-92-6687 0 0,-138 92 5283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47.2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18 736 8 0 0,'-17'11'6676'0'0,"65"-34"-6490"0"0,-2-1 0 0 0,0-3 0 0 0,-1-2 0 0 0,-2-1 0 0 0,-1-3-1 0 0,39-39 1 0 0,-51 40-247 0 0,-1-1 0 0 0,-2-1 0 0 0,-1-2 0 0 0,33-62-1 0 0,-49 81 20 0 0,66-122-404 0 0,-60 99 350 0 0,-16 39 93 0 0,0-1 0 0 0,1 0 0 0 0,-1 0 0 0 0,0 1 0 0 0,0-1 1 0 0,0 0-1 0 0,0 0 0 0 0,0 1 0 0 0,0-1 0 0 0,0 0 0 0 0,-1 1 0 0 0,1-1 0 0 0,-1 0 1 0 0,1 1-1 0 0,-1-1 0 0 0,1 0 0 0 0,-1 1 0 0 0,0-1 0 0 0,0 1 0 0 0,0-1 1 0 0,0 1-1 0 0,0 0 0 0 0,-2-3 0 0 0,-5-1 34 0 0,1 0 0 0 0,-1 0 0 0 0,0 0-1 0 0,-1 1 1 0 0,1 0 0 0 0,-11-3 0 0 0,16 6-14 0 0,-1 0 0 0 0,1 0 0 0 0,-1 1 0 0 0,1-1 1 0 0,-1 1-1 0 0,1 0 0 0 0,-1 0 0 0 0,0 0 0 0 0,1 1 0 0 0,-1-1 0 0 0,1 1 1 0 0,-1 0-1 0 0,1 0 0 0 0,-1 0 0 0 0,1 0 0 0 0,-1 1 0 0 0,1-1 0 0 0,0 1 1 0 0,-3 2-1 0 0,-11 9 43 0 0,0 2 1 0 0,1 0 0 0 0,0 0-1 0 0,2 2 1 0 0,0 0 0 0 0,0 0 0 0 0,2 1-1 0 0,0 1 1 0 0,-13 28 0 0 0,-6 22 158 0 0,-30 98 1 0 0,56-150-202 0 0,-10 21 29 0 0,-24 44-1 0 0,-5 14 65 0 0,2-1-55 0 0,27-64-34 0 0,1 0 1 0 0,2 2-1 0 0,-16 62 1 0 0,25-77-15 0 0,1-13-8 0 0,0 0-1 0 0,1 0 1 0 0,0 0-1 0 0,0 0 1 0 0,0 0-1 0 0,1 1 1 0 0,0-1-1 0 0,0 0 1 0 0,0 0-1 0 0,1 1 1 0 0,-1-1-1 0 0,1 0 1 0 0,1 0-1 0 0,-1 0 1 0 0,1 0-1 0 0,-1 0 1 0 0,1 0-1 0 0,5 8 0 0 0,-5-11 0 0 0,-1 0 0 0 0,0 0 0 0 0,1 0 0 0 0,0 0 0 0 0,-1 0 0 0 0,1-1 0 0 0,0 1 0 0 0,0-1 0 0 0,0 1 0 0 0,0-1 0 0 0,0 0 0 0 0,0 1 0 0 0,0-1 0 0 0,0 0 0 0 0,0-1 0 0 0,1 1 0 0 0,-1 0 0 0 0,0-1 0 0 0,4 1 0 0 0,-4 0-15 0 0,4-3 0 0 0,6-3 11 0 0,1 0 0 0 0,-1 0 0 0 0,0-2-1 0 0,-1 1 1 0 0,1-1 0 0 0,-1-1 0 0 0,-1 0-1 0 0,1-1 1 0 0,-1 0 0 0 0,15-19 0 0 0,-11 12 1 0 0,-1-1 0 0 0,-1 0 0 0 0,0-1 1 0 0,-2-1-1 0 0,0 0 0 0 0,11-31 0 0 0,-18 39 7 0 0,-1 0-1 0 0,0 0 0 0 0,-1-1 0 0 0,0 1 0 0 0,-1 0 0 0 0,0 0 0 0 0,-1-1 0 0 0,0 1 1 0 0,-1 0-1 0 0,-6-20 0 0 0,7 26 6 0 0,1 3-1 0 0,0 0 0 0 0,-1 0 0 0 0,1 0 0 0 0,-1 0 0 0 0,1 0 0 0 0,-1 0 0 0 0,0 0 0 0 0,0 0 0 0 0,0 0 0 0 0,0 0 0 0 0,0 1 0 0 0,0-1 0 0 0,0 0 0 0 0,-1 1 0 0 0,1-1 0 0 0,0 1 0 0 0,-3-3 0 0 0,92 43-17 0 0,-65-34-6 0 0,-1-2-1 0 0,1 0 0 0 0,-1-1 0 0 0,1-1 0 0 0,0-2 0 0 0,0 0 0 0 0,-1-1 0 0 0,1-1 0 0 0,-1-1 0 0 0,1-2 0 0 0,-2 0 0 0 0,1-1 0 0 0,37-18 0 0 0,-57 24 31 0 0,10-4 397 0 0,-25 18-393 0 0,0 0 0 0 0,0 1 0 0 0,1 1 0 0 0,1 0 1 0 0,-10 16-1 0 0,-46 91 105 0 0,64-116-117 0 0,-1 2 14 0 0,0 1 0 0 0,1-1 1 0 0,0 1-1 0 0,0 0 0 0 0,-2 15 1 0 0,5-21-16 0 0,-1 0 0 0 0,1 0 0 0 0,0 0 1 0 0,0 1-1 0 0,0-1 0 0 0,0 0 0 0 0,0 0 1 0 0,1 1-1 0 0,-1-1 0 0 0,1 0 0 0 0,0 0 1 0 0,0 0-1 0 0,0 0 0 0 0,1 0 0 0 0,-1 0 1 0 0,1 0-1 0 0,-1 0 0 0 0,5 4 0 0 0,-4-5 3 0 0,0-1-1 0 0,1 1 1 0 0,-1-1-1 0 0,1 0 1 0 0,-1 0-1 0 0,1 0 1 0 0,-1 0 0 0 0,1 0-1 0 0,0-1 1 0 0,-1 1-1 0 0,1-1 1 0 0,4 0-1 0 0,-6 0-5 0 0,3 1 20 0 0,2-3-2 0 0,14-5-12 0 0,0-2 0 0 0,0 0 0 0 0,-1-1 0 0 0,0-1 0 0 0,-1-1 0 0 0,0-1 0 0 0,-1 0 0 0 0,0-1-1 0 0,-1-1 1 0 0,-1-1 0 0 0,0 0 0 0 0,-1-1 0 0 0,-1 0 0 0 0,-1-1 0 0 0,15-27 0 0 0,-24 38-6 0 0,0 0 1 0 0,-1 0-1 0 0,0 0 1 0 0,0-1-1 0 0,0 1 1 0 0,-1 0-1 0 0,0-1 1 0 0,0 1-1 0 0,-1-1 1 0 0,0 0-1 0 0,-1-7 1 0 0,0 10 1 0 0,0 0 0 0 0,0 1 0 0 0,-1-1-1 0 0,1 1 1 0 0,-1 0 0 0 0,0-1 0 0 0,0 1 0 0 0,0 0 0 0 0,-1 0 0 0 0,0 0 0 0 0,0 0 0 0 0,0 1 0 0 0,0-1-1 0 0,0 1 1 0 0,-1 0 0 0 0,1 0 0 0 0,-1 0 0 0 0,0 0 0 0 0,-6-3 0 0 0,6 5-4 0 0,1 1 0 0 0,-1 0-1 0 0,1-1 1 0 0,-1 1 0 0 0,1 0 0 0 0,-1 1 0 0 0,1-1-1 0 0,-1 1 1 0 0,1-1 0 0 0,-1 1 0 0 0,1 0 0 0 0,0 0-1 0 0,-7 4 1 0 0,3-2-150 0 0,0 1-1 0 0,1 0 1 0 0,-1 1 0 0 0,1 0-1 0 0,0 0 1 0 0,0 0-1 0 0,0 1 1 0 0,1 0 0 0 0,0 0-1 0 0,0 0 1 0 0,1 0-1 0 0,-1 1 1 0 0,1 0 0 0 0,1 0-1 0 0,-1 0 1 0 0,1 0-1 0 0,1 1 1 0 0,-3 9 0 0 0,-4 4-3399 0 0,4-8 1509 0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48.1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17 127 432 0 0,'128'-99'4678'0'0,"-128"99"-4649"0"0,1 0-1 0 0,-1 0 0 0 0,0-1 0 0 0,0 1 0 0 0,0 0 0 0 0,1 0 0 0 0,-1-1 0 0 0,0 1 0 0 0,0 0 0 0 0,0 0 0 0 0,1 0 0 0 0,-1 0 0 0 0,0-1 0 0 0,0 1 0 0 0,1 0 0 0 0,-1 0 0 0 0,0 0 0 0 0,0 0 0 0 0,1 0 0 0 0,-1 0 0 0 0,0 0 0 0 0,1 0 1 0 0,-1 0-1 0 0,0 0 0 0 0,0 0 0 0 0,1 0 0 0 0,-1 0 0 0 0,0 0 0 0 0,1 0 0 0 0,-1 0 0 0 0,0 0 0 0 0,0 0 0 0 0,1 0 0 0 0,-1 0 0 0 0,0 0 0 0 0,1 0 0 0 0,-1 1 0 0 0,0-1 0 0 0,0 0 0 0 0,1 0 0 0 0,-1 0 0 0 0,0 0 0 0 0,0 1 0 0 0,0-1 1 0 0,1 0-1 0 0,-1 0 0 0 0,0 1 0 0 0,0-1 0 0 0,0 0 0 0 0,0 0 0 0 0,0 1 0 0 0,1-1 0 0 0,-4 23 596 0 0,-14 24-117 0 0,-106 202 1016 0 0,122-247-1516 0 0,-2 7 46 0 0,1 0 1 0 0,-1 0-1 0 0,1 0 0 0 0,1 0 0 0 0,-1 1 1 0 0,2-1-1 0 0,0 17 0 0 0,0-25-50 0 0,0 0 0 0 0,1 0 1 0 0,-1 0-1 0 0,0 0 0 0 0,1-1 0 0 0,-1 1 0 0 0,1 0 0 0 0,-1 0 0 0 0,1 0 0 0 0,-1 0 0 0 0,1 0 1 0 0,0-1-1 0 0,-1 1 0 0 0,1 0 0 0 0,0-1 0 0 0,0 1 0 0 0,-1 0 0 0 0,1-1 0 0 0,0 1 1 0 0,0-1-1 0 0,0 1 0 0 0,0-1 0 0 0,0 0 0 0 0,0 1 0 0 0,0-1 0 0 0,0 0 0 0 0,0 0 0 0 0,0 1 1 0 0,0-1-1 0 0,0 0 0 0 0,0 0 0 0 0,0 0 0 0 0,0 0 0 0 0,0 0 0 0 0,0-1 0 0 0,0 1 0 0 0,0 0 1 0 0,-1 0-1 0 0,3-1 0 0 0,31-7 0 0 0,-6-6-110 0 0,-1-2 0 0 0,-1 0 1 0 0,0-2-1 0 0,-1 0 1 0 0,44-44-1 0 0,-27 23-36 0 0,54-64-357 0 0,-90 98 482 0 0,1-2 1 0 0,0 0 0 0 0,-1 0-1 0 0,0-1 1 0 0,8-12-1 0 0,-14 19 84 0 0,-5 4 16 0 0,0-1 0 0 0,0 2-1 0 0,1-1 1 0 0,-1 0 0 0 0,1 1 0 0 0,0 0 0 0 0,0 0-1 0 0,0 0 1 0 0,0 1 0 0 0,1-1 0 0 0,-1 1 0 0 0,1 0-1 0 0,-2 5 1 0 0,-48 82 552 0 0,50-85-598 0 0,0-1 1 0 0,1 1-1 0 0,0 0 0 0 0,0 0 1 0 0,1 0-1 0 0,0 0 0 0 0,0 1 1 0 0,0-1-1 0 0,1 0 1 0 0,0 0-1 0 0,1 1 0 0 0,-1-1 1 0 0,1 0-1 0 0,1 0 0 0 0,-1 0 1 0 0,1 0-1 0 0,1 0 0 0 0,-1 0 1 0 0,1-1-1 0 0,0 1 1 0 0,1-1-1 0 0,-1 0 0 0 0,1 0 1 0 0,1 0-1 0 0,-1 0 0 0 0,1-1 1 0 0,8 9-1 0 0,30 12 61 0 0,-41-25-85 0 0,42-8 44 0 0,-29 1-50 0 0,-1-1-1 0 0,0-1 1 0 0,0 0 0 0 0,-1-1 0 0 0,0 0 0 0 0,-1-1 0 0 0,0 0 0 0 0,15-17-1 0 0,-4 5-9 0 0,-6 6-10 0 0,0-1 1 0 0,-2-1-1 0 0,0 0 1 0 0,0-1 0 0 0,12-24-1 0 0,-23 37-1 0 0,0-1-1 0 0,0-1 1 0 0,-1 1 0 0 0,0 0-1 0 0,0-1 1 0 0,-1 0 0 0 0,0 1-1 0 0,0-1 1 0 0,-1 0-1 0 0,0 0 1 0 0,0 0 0 0 0,-1 0-1 0 0,0 0 1 0 0,0 0 0 0 0,-1 0-1 0 0,0 0 1 0 0,0 0-1 0 0,-5-13 1 0 0,3 16 11 0 0,1 1 0 0 0,-1-1 0 0 0,0 1 0 0 0,-1-1 0 0 0,1 1 0 0 0,-1 0 0 0 0,1 0 0 0 0,-1 1 0 0 0,0-1 0 0 0,-1 1 0 0 0,1 0-1 0 0,-1 0 1 0 0,1 0 0 0 0,-1 0 0 0 0,0 1 0 0 0,0 0 0 0 0,0 0 0 0 0,0 0 0 0 0,0 1 0 0 0,-1 0 0 0 0,1 0 0 0 0,0 0 0 0 0,-1 1 0 0 0,1-1 0 0 0,-7 2 0 0 0,1-1-100 0 0,-1 0 0 0 0,1 1 0 0 0,0 0 0 0 0,0 1 0 0 0,0 1 0 0 0,0-1 0 0 0,0 2 0 0 0,1 0 0 0 0,-1 0 0 0 0,1 0 0 0 0,-10 8 0 0 0,-84 69-5958 0 0,82-65 3970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48.6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181 1 404 0 0,'-24'13'800'0'0,"1"0"-1"0"0,0 2 1 0 0,0 1-1 0 0,-23 23 1 0 0,5-1-334 0 0,40-37-708 0 0,1 6-2234 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0.7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0 164 96 0 0,'0'0'3118'0'0,"12"-6"45"0"0,10 3-2982 0 0,1 0-1 0 0,0 1 0 0 0,0 1 0 0 0,0 1 1 0 0,30 5-1 0 0,-16-2-86 0 0,496 15 100 0 0,-381-10-177 0 0,27-4-6 0 0,-97-7-26 0 0,36-9 49 0 0,171-25-4 0 0,-287 37-27 0 0,2 0-10 0 0,46-5 13 0 0,-46 5-14 0 0,0 0 5 0 0,13-1 9 0 0,-13 1-12 0 0,20-1 29 0 0,15 0-44 0 0,-36 1 21 0 0,16-3-64 0 0,-16 3 318 0 0,-3 0-285 0 0,1 1 1 0 0,-1-1-1 0 0,0 0 1 0 0,0 0-1 0 0,1 0 1 0 0,-1 0 0 0 0,0 0-1 0 0,1 0 1 0 0,-1 0-1 0 0,0 0 1 0 0,0 0-1 0 0,1 0 1 0 0,-1 0-1 0 0,0 0 1 0 0,1 0 0 0 0,-1 0-1 0 0,0 0 1 0 0,0 0-1 0 0,1 0 1 0 0,-1 0-1 0 0,0 0 1 0 0,1-1-1 0 0,-1 1 1 0 0,0 0 0 0 0,0 0-1 0 0,1 0 1 0 0,-1 0-1 0 0,0-1 1 0 0,0 1-1 0 0,0 0 1 0 0,1 0-1 0 0,-1 0 1 0 0,0-1-1 0 0,0 1 1 0 0,0 0 0 0 0,0 0-1 0 0,1-1 1 0 0,-1 1-1 0 0,0 0 1 0 0,0 0-1 0 0,0-1 1 0 0,0 1-1 0 0,0 0 1 0 0,0-1 0 0 0,0 1-1 0 0,0 0 1 0 0,0 0-1 0 0,0-1 1 0 0,0 1-1 0 0,0 0 1 0 0,0-1-1 0 0,0 1 1 0 0,0 0 0 0 0,0-1-1 0 0,0 1 1 0 0,0 0-1 0 0,0 0 1 0 0,0-1-1 0 0,-1 1 1 0 0,0-2-240 0 0,-27-39-2941 0 0,20 33 3247 0 0,0 1 0 0 0,-1-1-1 0 0,0 1 1 0 0,0 1 0 0 0,-1-1 0 0 0,-18-8 0 0 0,10 1 6855 0 0,63 34-6697 0 0,88 26 1 0 0,-99-24-110 0 0,-34-22-84 0 0,1 1 1 0 0,-1-1-1 0 0,1 0 1 0 0,-1 1-1 0 0,1-1 1 0 0,-1 1-1 0 0,0-1 0 0 0,1 1 1 0 0,-1-1-1 0 0,1 1 1 0 0,-1-1-1 0 0,0 1 1 0 0,1-1-1 0 0,-1 1 0 0 0,0-1 1 0 0,0 1-1 0 0,1 0 1 0 0,-1-1-1 0 0,0 1 1 0 0,0-1-1 0 0,0 1 0 0 0,0 0 1 0 0,0-1-1 0 0,0 1 1 0 0,0 0-1 0 0,0-1 1 0 0,0 1-1 0 0,0-1 0 0 0,0 1 1 0 0,0 0-1 0 0,-1-1 1 0 0,1 1-1 0 0,0-1 1 0 0,0 1-1 0 0,-1 0 0 0 0,1-1 1 0 0,0 1-1 0 0,-1-1 1 0 0,1 1-1 0 0,0-1 1 0 0,-1 1-1 0 0,1-1 1 0 0,-1 0-1 0 0,1 1 0 0 0,-1-1 1 0 0,1 1-1 0 0,-2-1 1 0 0,-18 19 28 0 0,-8-2-15 0 0,-1-1 1 0 0,-49 18-1 0 0,-2 1-36 0 0,49-21 18 0 0,-29 18-39 0 0,59-31 27 0 0,-4 2 296 0 0,-1 1-1538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1.93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275 168 292 0 0,'-7'18'1323'0'0,"-5"21"1715"0"0,11-39-3014 0 0,1 0 1 0 0,0 0-1 0 0,0 0 0 0 0,0 0 1 0 0,0 0-1 0 0,0 1 0 0 0,0-1 1 0 0,0 0-1 0 0,0 0 0 0 0,0 0 1 0 0,0 0-1 0 0,0 1 0 0 0,0-1 1 0 0,0 0-1 0 0,1 0 0 0 0,-1 0 1 0 0,0 0-1 0 0,0 0 0 0 0,0 1 1 0 0,0-1-1 0 0,0 0 0 0 0,0 0 1 0 0,0 0-1 0 0,0 0 0 0 0,0 0 1 0 0,0 0-1 0 0,1 0 0 0 0,-1 1 1 0 0,0-1-1 0 0,0 0 0 0 0,0 0 1 0 0,0 0-1 0 0,0 0 0 0 0,1 0 1 0 0,-1 0-1 0 0,0 0 0 0 0,0 0 1 0 0,0 0-1 0 0,0 0 0 0 0,0 0 1 0 0,1 0-1 0 0,-1 0 0 0 0,0 0 1 0 0,0 0-1 0 0,0 0 0 0 0,0 0 1 0 0,0 0-1 0 0,1 0 0 0 0,-1 0 1 0 0,0 0-1 0 0,0 0 0 0 0,0 0 1 0 0,0 0-1 0 0,1 0 0 0 0,11-9 371 0 0,14-18-564 0 0,-22 23 341 0 0,0-1-158 0 0,0 0 0 0 0,0 0 0 0 0,-1-1 0 0 0,1 1 0 0 0,-1-1 0 0 0,-1 0 0 0 0,1 0 0 0 0,-1 0 0 0 0,0 0 0 0 0,2-10 0 0 0,-3 13-21 0 0,0 0 0 0 0,0-1 0 0 0,-1 1 0 0 0,1-1 0 0 0,-1 1-1 0 0,0 0 1 0 0,0-1 0 0 0,0 1 0 0 0,-1-1 0 0 0,1 1 0 0 0,-1-1-1 0 0,0 1 1 0 0,1 0 0 0 0,-2-1 0 0 0,1 1 0 0 0,0 0 0 0 0,-1 0-1 0 0,1 0 1 0 0,-1 0 0 0 0,0 0 0 0 0,0 0 0 0 0,-4-4 0 0 0,-29-29-29 0 0,34 35 62 0 0,-4 2-17 0 0,1 0 0 0 0,0 0 1 0 0,0 0-1 0 0,0 0 0 0 0,0 1 1 0 0,0 0-1 0 0,0 0 0 0 0,0 0 1 0 0,1 0-1 0 0,-1 1 1 0 0,1 0-1 0 0,0-1 0 0 0,-1 1 1 0 0,1 0-1 0 0,0 1 0 0 0,1-1 1 0 0,-4 4-1 0 0,-45 71 230 0 0,43-65-184 0 0,-15 23 49 0 0,6-11 3 0 0,1 1-1 0 0,2 0 1 0 0,0 1-1 0 0,2 1 1 0 0,0 0-1 0 0,-8 38 1 0 0,10-40 28 0 0,-1 9 58 0 0,7 1-49 0 0,3-25-89 0 0,-1 0 1 0 0,1 0 0 0 0,1 1-1 0 0,1 15 1 0 0,0-23-42 0 0,0 0 0 0 0,0 0 0 0 0,0 0 0 0 0,0 0 0 0 0,1-1-1 0 0,-1 1 1 0 0,1-1 0 0 0,0 1 0 0 0,0-1 0 0 0,0 0 0 0 0,1 0 0 0 0,-1 1 0 0 0,1-2 0 0 0,-1 1 0 0 0,1 0 0 0 0,0 0 0 0 0,4 1-1 0 0,-5-2-5 0 0,1-1-1 0 0,0 0 1 0 0,-1 1-1 0 0,1-1 1 0 0,0-1-1 0 0,0 1 1 0 0,0 0-1 0 0,0-1 1 0 0,0 1-1 0 0,0-1 1 0 0,0 0-1 0 0,0 0 1 0 0,0 0-1 0 0,0 0 1 0 0,-1-1-1 0 0,6 0 1 0 0,-1-1 2 0 0,-1 0 0 0 0,1 0 0 0 0,-1 0 1 0 0,1-1-1 0 0,-1 0 0 0 0,10-7 0 0 0,162-134-599 0 0,-96 74-929 0 0,-6 7-2633 0 0,-67 54 2673 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4.1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11 784 404 0 0,'0'0'455'0'0,"4"-2"19"0"0,26-16 601 0 0,-2-2 0 0 0,0 0 0 0 0,35-36 0 0 0,25-18-116 0 0,-56 48-729 0 0,-1-2 1 0 0,-1-1 0 0 0,35-44-1 0 0,-41 45-156 0 0,-2-1-1 0 0,-1-2 1 0 0,-2 1 0 0 0,-1-2 0 0 0,-1-1-1 0 0,21-58 1 0 0,-35 82-62 0 0,-1-1 1 0 0,1 1-1 0 0,-2-1 0 0 0,1 0 1 0 0,-1 0-1 0 0,-1-14 0 0 0,-1 20-4 0 0,1 0-1 0 0,-1 0 0 0 0,0-1 1 0 0,-1 1-1 0 0,1 0 0 0 0,-1 0 1 0 0,1 0-1 0 0,-1 0 0 0 0,-1 1 1 0 0,1-1-1 0 0,0 0 0 0 0,-1 1 0 0 0,0-1 1 0 0,0 1-1 0 0,0 0 0 0 0,0 0 1 0 0,-4-3-1 0 0,5 5-7 0 0,0-1 0 0 0,0 1-1 0 0,0 0 1 0 0,0 0 0 0 0,0 0 0 0 0,-1 0-1 0 0,1 0 1 0 0,0 1 0 0 0,0-1 0 0 0,-1 1-1 0 0,1-1 1 0 0,0 1 0 0 0,-1 0 0 0 0,1 0-1 0 0,0 0 1 0 0,-1 0 0 0 0,1 0 0 0 0,-1 0-1 0 0,-3 2 1 0 0,-1 0-2 0 0,0 0 0 0 0,1 1 0 0 0,-1 0 0 0 0,1 0 0 0 0,0 1 0 0 0,-11 7 0 0 0,0 3-3 0 0,-1 1 0 0 0,2 1 1 0 0,-22 25-1 0 0,15-9 8 0 0,2 2-1 0 0,1 0 1 0 0,2 1-1 0 0,-27 71 1 0 0,4-11-5 0 0,15-27-69 0 0,2 1 0 0 0,-22 107 0 0 0,-19 57-264 0 0,64-230 333 0 0,-13 43-4 0 0,13-43 6 0 0,1-1 0 0 0,-1 1 1 0 0,1 0-1 0 0,0-1 0 0 0,-1 1 0 0 0,1 0 0 0 0,0-1 0 0 0,1 1 0 0 0,-1 0 1 0 0,0 0-1 0 0,1-1 0 0 0,-1 1 0 0 0,1 0 0 0 0,0-1 0 0 0,1 3 0 0 0,3 1 3 0 0,1-1 18 0 0,-5-5-5 0 0,4 0-8 0 0,6-3-8 0 0,0 0 0 0 0,0-1-1 0 0,-1 0 1 0 0,0-1 0 0 0,0 0 0 0 0,0 0 0 0 0,0-1 0 0 0,-1 0 0 0 0,0-1 0 0 0,16-15 0 0 0,-7 5-1 0 0,-2-1-1 0 0,0 0 1 0 0,0-1 0 0 0,15-26 0 0 0,-26 36 18 0 0,-1 1 0 0 0,1-1 0 0 0,-2 0 0 0 0,1 0-1 0 0,-1 0 1 0 0,0 0 0 0 0,-1 0 0 0 0,0-1 0 0 0,-1 1 0 0 0,0-1 0 0 0,0 0 0 0 0,-1 1-1 0 0,0-1 1 0 0,-1 0 0 0 0,-3-14 0 0 0,-2 16 100 0 0,5 8-104 0 0,0-1-1 0 0,0 0 0 0 0,0 0 1 0 0,0 1-1 0 0,0-1 0 0 0,1 0 1 0 0,-1 0-1 0 0,0 0 0 0 0,0 0 1 0 0,1 0-1 0 0,-1 0 0 0 0,1 0 1 0 0,-1-1-1 0 0,1 1 0 0 0,-1 0 1 0 0,1 0-1 0 0,0 0 0 0 0,-1 0 1 0 0,1-1-1 0 0,0 1 0 0 0,0-2 1 0 0,27 6-17 0 0,-22-3-12 0 0,1 1-6 0 0,30-1-108 0 0,0-2 0 0 0,-1-1 0 0 0,0-2-1 0 0,0-1 1 0 0,0-1 0 0 0,-1-3 0 0 0,51-19-1 0 0,-72 25 349 0 0,-11 9-95 0 0,-22 19-29 0 0,-10 13 94 0 0,20-18-89 0 0,1 0 0 0 0,0 1-1 0 0,2 0 1 0 0,1 0 0 0 0,0 0 0 0 0,1 1 0 0 0,1 0 0 0 0,1 0-1 0 0,0 31 1 0 0,3-46-67 0 0,1 0 0 0 0,-1-1 1 0 0,1 1-1 0 0,0 0 0 0 0,0 0 0 0 0,1 0 0 0 0,-1-1 0 0 0,1 1 0 0 0,1-1 0 0 0,4 10 1 0 0,-5-14-30 0 0,-1 0 0 0 0,0 0 1 0 0,0 0-1 0 0,0 0 0 0 0,0 0 1 0 0,1-1-1 0 0,-1 1 0 0 0,0 0 1 0 0,0-1-1 0 0,1 1 0 0 0,-1-1 1 0 0,1 0-1 0 0,-1 1 1 0 0,0-1-1 0 0,1 0 0 0 0,-1 0 1 0 0,1 0-1 0 0,-1 0 0 0 0,1 0 1 0 0,-1 0-1 0 0,0 0 0 0 0,1 0 1 0 0,-1-1-1 0 0,1 1 0 0 0,-1-1 1 0 0,0 1-1 0 0,1-1 1 0 0,1 0-1 0 0,37-18 21 0 0,-2-9-134 0 0,-2-2-1 0 0,-1-2 1 0 0,-1-1 0 0 0,-1-2 0 0 0,48-68-1 0 0,-73 93 56 0 0,-1-1 0 0 0,0-1 0 0 0,-1 1-1 0 0,0-1 1 0 0,5-15 0 0 0,-9 22 32 0 0,0 0 1 0 0,-1 0-1 0 0,0 0 0 0 0,0 0 1 0 0,0-1-1 0 0,0 1 0 0 0,-1 0 1 0 0,0-1-1 0 0,0 1 0 0 0,-1 0 1 0 0,1-1-1 0 0,-1 1 0 0 0,0 0 1 0 0,-1 0-1 0 0,-1-7 0 0 0,1 9 28 0 0,1 1 0 0 0,-1-1 0 0 0,1 0-1 0 0,-1 1 1 0 0,0 0 0 0 0,0-1 0 0 0,0 1-1 0 0,0 0 1 0 0,0 0 0 0 0,0 0 0 0 0,-1 0-1 0 0,1 0 1 0 0,-1 0 0 0 0,1 1 0 0 0,-1 0-1 0 0,0-1 1 0 0,0 1 0 0 0,0 0 0 0 0,1 0-1 0 0,-1 0 1 0 0,0 1 0 0 0,0-1 0 0 0,0 1-1 0 0,0-1 1 0 0,0 1 0 0 0,0 0 0 0 0,0 0-1 0 0,0 0 1 0 0,0 1 0 0 0,0-1 0 0 0,0 1-1 0 0,0 0 1 0 0,0 0 0 0 0,0 0 0 0 0,0 0-1 0 0,-4 2 1 0 0,-7 3 59 0 0,1 1 1 0 0,-1 1-1 0 0,1 0 0 0 0,1 0 0 0 0,-22 19 1 0 0,24-18-13 0 0,1 1 1 0 0,0 1-1 0 0,0 0 1 0 0,1 0 0 0 0,0 1-1 0 0,1 0 1 0 0,0 0-1 0 0,1 1 1 0 0,1-1-1 0 0,-7 22 1 0 0,2 3 138 0 0,2 1-1 0 0,-6 60 1 0 0,13-88-157 0 0,0 1 1 0 0,1 0-1 0 0,1 0 0 0 0,0 0 1 0 0,0 0-1 0 0,6 19 0 0 0,-5-24-18 0 0,0 0 1 0 0,0 0-1 0 0,1 0 0 0 0,-1 0 0 0 0,1-1 0 0 0,1 1 0 0 0,-1-1 0 0 0,1 0 0 0 0,0 0 0 0 0,0 0 1 0 0,0 0-1 0 0,1-1 0 0 0,5 5 0 0 0,-8-8-14 0 0,0 1 0 0 0,0-1 0 0 0,0 0 0 0 0,0 0 0 0 0,1 0-1 0 0,-1 0 1 0 0,0 0 0 0 0,1 0 0 0 0,-1-1 0 0 0,1 1 0 0 0,-1-1 0 0 0,3 0 0 0 0,1 1 2 0 0,-3 0 0 0 0,1-3-6 0 0,17-4-24 0 0,0-2-1 0 0,-1 0 0 0 0,0-2 1 0 0,0 0-1 0 0,-1-1 1 0 0,21-16-1 0 0,105-92-405 0 0,-119 96 322 0 0,4-2-56 0 0,-2-2-1 0 0,-2 0 1 0 0,0-2 0 0 0,38-56-1 0 0,-42 38-21 0 0,-22 45 238 0 0,1 0 1 0 0,0 1 0 0 0,-1-1-1 0 0,0 0 1 0 0,1 0 0 0 0,-1-1-1 0 0,0 1 1 0 0,0 0 0 0 0,0 0-1 0 0,0 0 1 0 0,0 0 0 0 0,-1 0-1 0 0,1 0 1 0 0,0 0 0 0 0,-1 0-1 0 0,0 0 1 0 0,1 1 0 0 0,-1-1-1 0 0,0 0 1 0 0,-2-3 0 0 0,2 4 299 0 0,-6 4-256 0 0,1-1-63 0 0,1 1 1 0 0,0-1 0 0 0,0 1 0 0 0,-1 1-1 0 0,2-1 1 0 0,-1 1 0 0 0,0 0 0 0 0,1 0-1 0 0,0 0 1 0 0,0 1 0 0 0,0 0 0 0 0,-6 9-1 0 0,-23 44 251 0 0,19-36-166 0 0,1 1 0 0 0,1 0 0 0 0,1 1 1 0 0,1 1-1 0 0,-9 31 0 0 0,17-46-86 0 0,-2 6 49 0 0,1 0-1 0 0,-3 29 1 0 0,6-41-70 0 0,0 0 0 0 0,0 0 1 0 0,0 0-1 0 0,1 0 0 0 0,-1 0 0 0 0,1-1 1 0 0,0 1-1 0 0,0 0 0 0 0,0 0 1 0 0,1-1-1 0 0,-1 1 0 0 0,1 0 1 0 0,0-1-1 0 0,0 0 0 0 0,0 1 1 0 0,5 4-1 0 0,-5-7-10 0 0,-1 0 0 0 0,1 0 0 0 0,-1 0-1 0 0,1 0 1 0 0,-1 0 0 0 0,1 0 0 0 0,0-1 0 0 0,0 1-1 0 0,-1-1 1 0 0,1 0 0 0 0,0 1 0 0 0,0-1 0 0 0,-1 0-1 0 0,1 0 1 0 0,0 0 0 0 0,0 0 0 0 0,0 0 0 0 0,0 0 0 0 0,-1-1-1 0 0,1 1 1 0 0,0 0 0 0 0,3-2 0 0 0,40-18-69 0 0,-42 18 59 0 0,22-12-127 0 0,-1-2 1 0 0,0 0-1 0 0,-1-2 1 0 0,-1 0-1 0 0,32-35 0 0 0,83-119-1025 0 0,-112 129 877 0 0,-22 35 247 0 0,1 1 0 0 0,0 0 0 0 0,0 0 0 0 0,0 0 0 0 0,1 0 0 0 0,7-7 0 0 0,-11 14 52 0 0,-1-1 0 0 0,0 1 1 0 0,1 0-1 0 0,-1-1 0 0 0,0 1 1 0 0,1 0-1 0 0,-1-1 0 0 0,0 1 0 0 0,0-1 1 0 0,0 1-1 0 0,1-1 0 0 0,-1 1 1 0 0,0 0-1 0 0,0-1 0 0 0,0 1 0 0 0,0-1 1 0 0,0 1-1 0 0,0-1 0 0 0,1 1 1 0 0,-1-1-1 0 0,-1 1 0 0 0,1-1 0 0 0,0 1 1 0 0,0-1-1 0 0,0 1 0 0 0,0-1 0 0 0,0 1 1 0 0,0 0-1 0 0,0-1 0 0 0,-1 1 1 0 0,1-1-1 0 0,0 1 0 0 0,0-1 0 0 0,0 1 1 0 0,-1 0-1 0 0,1-1 0 0 0,0 1 1 0 0,-1 0-1 0 0,1-1 0 0 0,0 1 0 0 0,-1 0 1 0 0,1-1-1 0 0,-1 1 0 0 0,1 0 1 0 0,0 0-1 0 0,-1-1 0 0 0,1 1 0 0 0,-1 0 1 0 0,1 0-1 0 0,-1 0 0 0 0,1 0 1 0 0,-1 0-1 0 0,1 0 0 0 0,0-1 0 0 0,-1 1 1 0 0,1 0-1 0 0,-1 0 0 0 0,1 0 1 0 0,-1 1-1 0 0,1-1 0 0 0,-1 0 0 0 0,1 0 1 0 0,-1 0-1 0 0,1 0 0 0 0,-1 1 1 0 0,-14 11 86 0 0,0 1 1 0 0,1 1 0 0 0,0 0-1 0 0,2 1 1 0 0,-1 1 0 0 0,2 0-1 0 0,0 0 1 0 0,-9 20 0 0 0,6-9 43 0 0,2 1 0 0 0,0 0 0 0 0,2 1 0 0 0,-11 52 0 0 0,20-75-114 0 0,0 1-1 0 0,0-1 0 0 0,1 1 0 0 0,0 0 1 0 0,0-1-1 0 0,0 1 0 0 0,2 7 1 0 0,-2-13-50 0 0,1 1 0 0 0,-1 0 1 0 0,1-1-1 0 0,-1 1 1 0 0,1 0-1 0 0,0-1 1 0 0,-1 1-1 0 0,1-1 1 0 0,0 1-1 0 0,0-1 1 0 0,0 1-1 0 0,0-1 1 0 0,0 1-1 0 0,1-1 1 0 0,-1 0-1 0 0,0 0 0 0 0,1 0 1 0 0,-1 0-1 0 0,0 0 1 0 0,1 0-1 0 0,0 0 1 0 0,-1 0-1 0 0,1 0 1 0 0,-1-1-1 0 0,1 1 1 0 0,0-1-1 0 0,-1 1 1 0 0,1-1-1 0 0,0 0 1 0 0,0 1-1 0 0,-1-1 0 0 0,1 0 1 0 0,3-1-1 0 0,7 1-276 0 0,0-2 0 0 0,0 0-1 0 0,20-6 1 0 0,-29 7-11 0 0,0 0 1 0 0,0 0-1 0 0,0 0 0 0 0,0 0 0 0 0,0 0 0 0 0,-1-1 0 0 0,1 1 1 0 0,0-1-1 0 0,-1 0 0 0 0,1 0 0 0 0,-1 0 0 0 0,0 0 0 0 0,0 0 1 0 0,0-1-1 0 0,0 1 0 0 0,0 0 0 0 0,0-1 0 0 0,0 0 0 0 0,-1 1 1 0 0,1-1-1 0 0,0-4 0 0 0,-1 0-1540 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4.4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73 280 0 0,'19'-18'1674'0'0,"40"-30"-1"0"0,-57 47-1538 0 0,1 0 0 0 0,-1 0 0 0 0,0 0 0 0 0,1 0-1 0 0,-1 1 1 0 0,0-1 0 0 0,1 1 0 0 0,-1 0 0 0 0,1-1 0 0 0,-1 1 0 0 0,1 0 0 0 0,-1 1 0 0 0,1-1-1 0 0,-1 0 1 0 0,1 1 0 0 0,-1-1 0 0 0,0 1 0 0 0,1 0 0 0 0,-1-1 0 0 0,0 1 0 0 0,1 0 0 0 0,2 3-1 0 0,0-2 44 0 0,37 30 1686 0 0,-41-31-1778 0 0,16 5-310 0 0,-10-7-527 0 0,1 1 1 0 0,-1-1-1 0 0,0 0 0 0 0,0-1 1 0 0,1 1-1 0 0,8-5 0 0 0,2 1-1151 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7.0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254 739 188 0 0,'0'0'3537'0'0,"4"0"-3078"0"0,-1 1-253 0 0,0-1 0 0 0,0 1-1 0 0,0-1 1 0 0,0 0 0 0 0,0 0-1 0 0,0 0 1 0 0,0-1 0 0 0,0 1-1 0 0,0-1 1 0 0,0 0 0 0 0,0 0-1 0 0,0 0 1 0 0,0 0 0 0 0,0 0-1 0 0,0 0 1 0 0,-1-1 0 0 0,1 1-1 0 0,4-5 1 0 0,-6 5-178 0 0,0 0 0 0 0,0 0 0 0 0,0 0 0 0 0,0-1 0 0 0,0 1-1 0 0,0 0 1 0 0,-1-1 0 0 0,1 1 0 0 0,0-1 0 0 0,-1 1 0 0 0,0 0 0 0 0,1-1 0 0 0,-1 1 0 0 0,0-1 0 0 0,1 1-1 0 0,-1-1 1 0 0,0 1 0 0 0,0-1 0 0 0,0 0 0 0 0,-1 1 0 0 0,1-1 0 0 0,0 1 0 0 0,0-1 0 0 0,-1 1-1 0 0,1 0 1 0 0,-1-1 0 0 0,1 1 0 0 0,-1-1 0 0 0,0 1 0 0 0,0 0 0 0 0,1-1 0 0 0,-1 1 0 0 0,0 0 0 0 0,0 0-1 0 0,0 0 1 0 0,0 0 0 0 0,0 0 0 0 0,-1 0 0 0 0,1 0 0 0 0,0 0 0 0 0,0 0 0 0 0,-1 0 0 0 0,1 1-1 0 0,-1-1 1 0 0,1 0 0 0 0,0 1 0 0 0,-1-1 0 0 0,1 1 0 0 0,-1 0 0 0 0,1 0 0 0 0,-1-1 0 0 0,1 1 0 0 0,-1 0-1 0 0,1 0 1 0 0,-3 1 0 0 0,-5-2-23 0 0,0 1-1 0 0,0 1 0 0 0,0-1 1 0 0,1 1-1 0 0,-1 1 0 0 0,0 0 1 0 0,1 0-1 0 0,-1 1 0 0 0,1 0 1 0 0,0 0-1 0 0,0 1 1 0 0,0 0-1 0 0,0 0 0 0 0,1 1 1 0 0,-1 0-1 0 0,1 1 0 0 0,1-1 1 0 0,-1 1-1 0 0,1 1 0 0 0,0-1 1 0 0,0 1-1 0 0,-7 10 1 0 0,1 2 5 0 0,0 1 0 0 0,2 0 0 0 0,0 0 1 0 0,1 1-1 0 0,1 0 0 0 0,1 0 1 0 0,-8 42-1 0 0,11-44-13 0 0,-1 2-13 0 0,1-1-1 0 0,1 1 1 0 0,1 0 0 0 0,0 0-1 0 0,2 0 1 0 0,0 1 0 0 0,5 28 0 0 0,-5-47 13 0 0,1 0 1 0 0,0 0 0 0 0,-1 0 0 0 0,1 0 0 0 0,0 0 0 0 0,1-1 0 0 0,-1 1 0 0 0,0 0-1 0 0,1 0 1 0 0,0-1 0 0 0,-1 1 0 0 0,1-1 0 0 0,0 0 0 0 0,0 1 0 0 0,1-1-1 0 0,-1 0 1 0 0,0 0 0 0 0,1 0 0 0 0,-1 0 0 0 0,1-1 0 0 0,0 1 0 0 0,-1-1 0 0 0,1 0-1 0 0,0 1 1 0 0,0-1 0 0 0,0 0 0 0 0,0-1 0 0 0,0 1 0 0 0,0-1 0 0 0,0 1 0 0 0,0-1-1 0 0,0 0 1 0 0,0 0 0 0 0,0 0 0 0 0,0 0 0 0 0,0-1 0 0 0,0 1 0 0 0,0-1-1 0 0,0 0 1 0 0,5-1 0 0 0,29-16 19 0 0,0-1 1 0 0,-1-2-1 0 0,-1-1 0 0 0,53-45 0 0 0,117-123-86 0 0,-150 136-37 0 0,-27 24-98 0 0,33-45 0 0 0,-40 47-13 0 0,1 1 0 0 0,37-35-1 0 0,-35 31 68 0 0,-23 30 300 0 0,-3 5-82 0 0,-64 167 755 0 0,1-47-345 0 0,20-40-243 0 0,17-24-17 0 0,12-25 31 0 0,-21 35 1 0 0,3-19 166 0 0,33-50-284 0 0,22-14-93 0 0,-14 7-31 0 0,-1-1 0 0 0,0 1 0 0 0,0-1 0 0 0,-1-1 0 0 0,0 1-1 0 0,7-14 1 0 0,6-10-124 0 0,30-40-1 0 0,4-6-80 0 0,-35 54 74 0 0,0 0-1 0 0,1 2 1 0 0,1 0-1 0 0,2 1 1 0 0,23-18-1 0 0,14-15-213 0 0,-1 17 85 0 0,-56 35 218 0 0,0 1 37 0 0,0 0 0 0 0,0 0 0 0 0,0 0 1 0 0,-1 1-1 0 0,1-1 0 0 0,0 0 1 0 0,0 1-1 0 0,0-1 0 0 0,0 0 1 0 0,-1 1-1 0 0,1-1 0 0 0,0 1 1 0 0,0-1-1 0 0,-1 1 0 0 0,1 0 0 0 0,0-1 1 0 0,-1 1-1 0 0,1 0 0 0 0,-1-1 1 0 0,1 1-1 0 0,0 0 0 0 0,-1 0 1 0 0,0-1-1 0 0,1 1 0 0 0,-1 0 1 0 0,0 0-1 0 0,1 0 0 0 0,-1 0 0 0 0,0 0 1 0 0,0 1-1 0 0,0 39 164 0 0,-23 40 178 0 0,23-81-344 0 0,-56 190 597 0 0,40-148-432 0 0,12-35-94 0 0,1 0-1 0 0,0 0 0 0 0,1 0 0 0 0,0 0 0 0 0,0 0 0 0 0,0 0 0 0 0,-1 14 0 0 0,50-133 408 0 0,-4 15-687 0 0,-24 52-211 0 0,37-66 1 0 0,-48 97 305 0 0,1 1 0 0 0,1 0 0 0 0,0 1 0 0 0,0 0 1 0 0,1 0-1 0 0,1 1 0 0 0,0 1 0 0 0,26-18 0 0 0,-37 28 111 0 0,-1 0 0 0 0,0 0 0 0 0,0-1 1 0 0,1 1-1 0 0,-1 0 0 0 0,0 0 0 0 0,1 0 0 0 0,-1 0 0 0 0,0 0 0 0 0,1 0 0 0 0,-1 0 0 0 0,0 0 0 0 0,0 0 0 0 0,1 0 0 0 0,-1 0 0 0 0,0 0 0 0 0,1 0 0 0 0,-1 0 1 0 0,0 0-1 0 0,1 0 0 0 0,-1 0 0 0 0,0 0 0 0 0,0 0 0 0 0,1 1 0 0 0,-1-1 0 0 0,0 0 0 0 0,0 0 0 0 0,1 0 0 0 0,-1 0 0 0 0,0 1 0 0 0,0-1 0 0 0,1 0 0 0 0,-1 0 1 0 0,0 1-1 0 0,0-1 0 0 0,0 0 0 0 0,0 0 0 0 0,1 1 0 0 0,-1-1 0 0 0,0 0 0 0 0,0 0 0 0 0,0 1 0 0 0,0-1 0 0 0,0 0 0 0 0,0 1 0 0 0,0-1 0 0 0,0 1 1 0 0,2 24 17 0 0,-9 23 64 0 0,1-24-25 0 0,-2-1 0 0 0,-13 27 0 0 0,-10 34 86 0 0,24-62-99 0 0,0 0-1 0 0,2 1 0 0 0,1-1 1 0 0,1 1-1 0 0,0 0 0 0 0,2 35 1 0 0,2-51-37 0 0,-1 2 7 0 0,1-1-1 0 0,0 1 1 0 0,0 0 0 0 0,1-1 0 0 0,4 13 0 0 0,-5-19-11 0 0,0 0 0 0 0,0 0 0 0 0,0 0 0 0 0,0 0-1 0 0,0-1 1 0 0,0 1 0 0 0,0-1 0 0 0,0 1 0 0 0,1-1 0 0 0,-1 1 0 0 0,1-1 0 0 0,-1 0 0 0 0,1 1 0 0 0,-1-1-1 0 0,1 0 1 0 0,0 0 0 0 0,0 0 0 0 0,-1 0 0 0 0,1-1 0 0 0,0 1 0 0 0,0 0 0 0 0,0-1 0 0 0,0 1 0 0 0,0-1-1 0 0,0 0 1 0 0,0 0 0 0 0,0 0 0 0 0,0 0 0 0 0,0 0 0 0 0,0 0 0 0 0,0 0 0 0 0,3-1 0 0 0,14-4-22 0 0,0-1 0 0 0,0 0 0 0 0,-1-2 0 0 0,0 0 0 0 0,0-1 0 0 0,-1 0-1 0 0,0-2 1 0 0,-1 0 0 0 0,18-15 0 0 0,24-25-221 0 0,53-59 0 0 0,-47 44-63 0 0,1-4-176 0 0,-3-3-1 0 0,-3-3 1 0 0,-4-2 0 0 0,55-102-1 0 0,-101 162 401 0 0,-1-1 0 0 0,-1 1 0 0 0,0-1-1 0 0,-1-1 1 0 0,-1 1 0 0 0,3-32 0 0 0,-4 26 37 0 0,-1 10 81 0 0,0 0 0 0 0,-1 0 1 0 0,-1 0-1 0 0,-1 0 0 0 0,-2-28 1 0 0,-1 2 166 0 0,-2-9 708 0 0,5 50-897 0 0,-1-1 1 0 0,1 1 0 0 0,0 0 0 0 0,0-1-1 0 0,0 1 1 0 0,-1 0 0 0 0,1-1 0 0 0,0 1-1 0 0,0 0 1 0 0,-1 0 0 0 0,1-1-1 0 0,0 1 1 0 0,0 0 0 0 0,-1 0 0 0 0,1-1-1 0 0,0 1 1 0 0,-1 0 0 0 0,1 0 0 0 0,-1 0-1 0 0,1 0 1 0 0,0-1 0 0 0,-1 1-1 0 0,1 0 1 0 0,0 0 0 0 0,-1 0 0 0 0,1 0-1 0 0,-1 0 1 0 0,1 0 0 0 0,0 0 0 0 0,-1 0-1 0 0,1 0 1 0 0,-1 0 0 0 0,1 0 0 0 0,0 0-1 0 0,-1 1 1 0 0,1-1 0 0 0,0 0-1 0 0,-1 0 1 0 0,1 0 0 0 0,0 0 0 0 0,-1 1-1 0 0,1-1 1 0 0,-1 1 0 0 0,-12 7 69 0 0,-1 1 0 0 0,2 0 0 0 0,-1 1 0 0 0,1 0 0 0 0,1 1 0 0 0,0 1 0 0 0,1 0 0 0 0,-11 15 0 0 0,-71 117 487 0 0,81-126-504 0 0,-48 91 219 0 0,5 3 1 0 0,5 3-1 0 0,-58 201 1 0 0,95-271-227 0 0,3 0 0 0 0,-4 57 0 0 0,13-89-44 0 0,0-1-1 0 0,1 1 1 0 0,1-1 0 0 0,4 20-1 0 0,-3-19-7 0 0,-3-10-12 0 0,1 0 1 0 0,0 0-1 0 0,0 0 0 0 0,0 0 0 0 0,0 0 1 0 0,0 0-1 0 0,1-1 0 0 0,-1 1 1 0 0,1 0-1 0 0,0-1 0 0 0,-1 1 0 0 0,1-1 1 0 0,1 0-1 0 0,-1 1 0 0 0,0-1 0 0 0,0 0 1 0 0,1 0-1 0 0,-1-1 0 0 0,1 1 1 0 0,0 0-1 0 0,4 1 0 0 0,-4-2-48 0 0,2-2-79 0 0,0-1 89 0 0,0 0 1 0 0,0 0-1 0 0,0-1 0 0 0,0 0 0 0 0,-1 0 0 0 0,1 0 0 0 0,-1 0 0 0 0,0-1 0 0 0,1 1 0 0 0,-2-1 0 0 0,1 0 0 0 0,0 0 1 0 0,-1-1-1 0 0,0 1 0 0 0,0-1 0 0 0,3-6 0 0 0,7-14-384 0 0,20-51 0 0 0,-29 65 322 0 0,4-9-119 0 0,-2 0 1 0 0,0 0-1 0 0,-1-1 0 0 0,-1 0 1 0 0,0 0-1 0 0,0-27 0 0 0,-5 42 112 0 0,1 0-1 0 0,0 0 1 0 0,1-1 0 0 0,0 1-1 0 0,0 0 1 0 0,0 0 0 0 0,1 0-1 0 0,-1 0 1 0 0,6-10 0 0 0,-6 15 80 0 0,2 1 25 0 0,-1 0-1 0 0,1 0 0 0 0,0 0 1 0 0,0 0-1 0 0,0 0 1 0 0,0 1-1 0 0,0-1 0 0 0,0 1 1 0 0,-1 0-1 0 0,1 0 1 0 0,5 2-1 0 0,14 6 13 0 0,0 0 0 0 0,0-2 0 0 0,1 0 0 0 0,1-2 0 0 0,-1 0 0 0 0,1-2 0 0 0,-1-1 0 0 0,1 0 0 0 0,0-2 0 0 0,0-1 0 0 0,-1-1 0 0 0,1-1 0 0 0,-1-1 0 0 0,1 0 0 0 0,-1-2 0 0 0,0-1 0 0 0,38-17 0 0 0,-56 21 9 0 0,0 0 0 0 0,-1 0 0 0 0,1-1 0 0 0,0 1 0 0 0,-1-1 0 0 0,0 0 0 0 0,0 0 0 0 0,0-1 1 0 0,-1 1-1 0 0,1-1 0 0 0,3-5 0 0 0,-7 8-1 0 0,1 1 1 0 0,-1 0-1 0 0,1 0 0 0 0,-1-1 1 0 0,1 1-1 0 0,-1 0 1 0 0,0-1-1 0 0,1 1 1 0 0,-1 0-1 0 0,0-1 1 0 0,0 1-1 0 0,0-1 1 0 0,0 1-1 0 0,0 0 0 0 0,0-1 1 0 0,-1 1-1 0 0,1 0 1 0 0,0-1-1 0 0,-2-1 1 0 0,1 1 6 0 0,0 1 0 0 0,0-1 0 0 0,-1 1-1 0 0,1-1 1 0 0,-1 1 0 0 0,1 0 0 0 0,-1 0 0 0 0,1 0 0 0 0,-1 0 0 0 0,0 0 0 0 0,0 0 0 0 0,1 0 0 0 0,-1 0 0 0 0,0 1 0 0 0,0-1 0 0 0,0 1 0 0 0,0-1 0 0 0,-2 1 0 0 0,-10-3 240 0 0,11 2-208 0 0,0 0 0 0 0,0 0-1 0 0,-1 0 1 0 0,1 1 0 0 0,0 0 0 0 0,0-1 0 0 0,0 1 0 0 0,-1 1 0 0 0,1-1 0 0 0,0 0 0 0 0,0 1 0 0 0,0-1 0 0 0,0 1 0 0 0,0 0 0 0 0,0 0 0 0 0,0 0 0 0 0,0 0 0 0 0,0 1 0 0 0,0-1 0 0 0,-4 4 0 0 0,-5 3 54 0 0,0 0 1 0 0,1 1-1 0 0,0 0 0 0 0,0 1 1 0 0,1 0-1 0 0,0 1 0 0 0,0 0 0 0 0,-9 17 1 0 0,-7 12 236 0 0,-22 51 0 0 0,37-69-204 0 0,1 1 0 0 0,-12 43-1 0 0,20-60-110 0 0,0 1 0 0 0,1 0-1 0 0,0 0 1 0 0,0 0-1 0 0,0 0 1 0 0,1 0-1 0 0,0 0 1 0 0,0 0 0 0 0,0 0-1 0 0,1 0 1 0 0,1 0-1 0 0,-1 0 1 0 0,1 0 0 0 0,4 10-1 0 0,-6-16-26 0 0,1 0 0 0 0,0 0 0 0 0,-1 0-1 0 0,1 0 1 0 0,0 0 0 0 0,0 0 0 0 0,0 0 0 0 0,0 0 0 0 0,0 0-1 0 0,0-1 1 0 0,0 1 0 0 0,0 0 0 0 0,0-1 0 0 0,1 1 0 0 0,-1 0-1 0 0,0-1 1 0 0,0 0 0 0 0,0 1 0 0 0,1-1 0 0 0,-1 0 0 0 0,0 0-1 0 0,1 1 1 0 0,-1-1 0 0 0,0 0 0 0 0,0 0 0 0 0,1 0 0 0 0,1-1-1 0 0,1 0 7 0 0,1 0-1 0 0,-1 0 1 0 0,1-1-1 0 0,-1 0 1 0 0,1 0-1 0 0,-1 0 0 0 0,5-3 1 0 0,10-9-86 0 0,0 0 0 0 0,0-1 0 0 0,-2 0 0 0 0,0-2 0 0 0,18-22 0 0 0,68-99-568 0 0,-80 105 586 0 0,-17 23-57 0 0,-1 0 0 0 0,0 0 0 0 0,8-22 1 0 0,6-13-264 0 0,-30 84 638 0 0,-14 32 84 0 0,15-51-241 0 0,2 2 0 0 0,0-1 0 0 0,2 1 0 0 0,0 0 0 0 0,1 0 1 0 0,1 1-1 0 0,1-1 0 0 0,1 29 0 0 0,2-50-94 0 0,0 0 0 0 0,0 1-1 0 0,0-1 1 0 0,1 1 0 0 0,-1-1 0 0 0,0 0-1 0 0,1 1 1 0 0,-1-1 0 0 0,1 0 0 0 0,0 1 0 0 0,-1-1-1 0 0,1 0 1 0 0,0 0 0 0 0,0 0 0 0 0,0 0-1 0 0,0 0 1 0 0,0 0 0 0 0,1 1 0 0 0,0 0-5 0 0,1 0 0 0 0,-1-1 0 0 0,0 0 0 0 0,1 0 0 0 0,-1 1 0 0 0,1-2 0 0 0,0 1 0 0 0,-1 0 0 0 0,1 0 0 0 0,0-1 0 0 0,0 1 0 0 0,-1-1 0 0 0,1 0 0 0 0,3 0 0 0 0,12-3-185 0 0,-1 0 0 0 0,1-2 0 0 0,-1 0 0 0 0,0 0 0 0 0,-1-2 0 0 0,1 0 0 0 0,23-14 0 0 0,-22 11-190 0 0,117-72-5297 0 0,-100 61 3284 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19:59.30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4 228 484 0 0,'-3'3'5361'0'0,"23"-32"-5057"0"0,1 1 0 0 0,1 0 1 0 0,2 2-1 0 0,1 1 0 0 0,29-24 1 0 0,-41 37-257 0 0,-11 9-40 0 0,1 0 0 0 0,0 0 0 0 0,0 0-1 0 0,0 0 1 0 0,1 0 0 0 0,-1 1 0 0 0,1-1 0 0 0,0 1-1 0 0,-1 0 1 0 0,1 0 0 0 0,8-2 0 0 0,-11 4-6 0 0,0 0 1 0 0,1 0 0 0 0,-1 1 0 0 0,0-1-1 0 0,0 1 1 0 0,0-1 0 0 0,0 1-1 0 0,0-1 1 0 0,1 1 0 0 0,-1 0-1 0 0,0-1 1 0 0,0 1 0 0 0,-1 0-1 0 0,1 0 1 0 0,0 0 0 0 0,0 0 0 0 0,0 0-1 0 0,0 0 1 0 0,-1 0 0 0 0,1 0-1 0 0,-1 0 1 0 0,1 0 0 0 0,0 0-1 0 0,-1 0 1 0 0,0 0 0 0 0,1 1 0 0 0,-1-1-1 0 0,0 0 1 0 0,0 0 0 0 0,1 0-1 0 0,-1 1 1 0 0,0-1 0 0 0,-1 2-1 0 0,0 51 138 0 0,0-43-93 0 0,-28 146 395 0 0,23-106-223 0 0,-3 0 0 0 0,-27 87 0 0 0,32-128-149 0 0,0 0 1 0 0,-1 0-1 0 0,0 0 1 0 0,-1-1-1 0 0,-10 14 1 0 0,-18 32 1318 0 0,34-54-1371 0 0,0-1-1 0 0,-1 1 1 0 0,1-1 0 0 0,0 0-1 0 0,-1 1 1 0 0,1-1-1 0 0,0 0 1 0 0,-1 1-1 0 0,1-1 1 0 0,0 0-1 0 0,-1 0 1 0 0,1 1-1 0 0,-1-1 1 0 0,1 0 0 0 0,0 0-1 0 0,-1 0 1 0 0,1 0-1 0 0,-1 0 1 0 0,1 1-1 0 0,-1-1 1 0 0,1 0-1 0 0,-1 0 1 0 0,1 0-1 0 0,-1 0 1 0 0,1 0-1 0 0,0 0 1 0 0,-1-1 0 0 0,1 1-1 0 0,-1 0 1 0 0,1 0-1 0 0,-1 0 1 0 0,1 0-1 0 0,-1 0 1 0 0,1-1-1 0 0,0 1 1 0 0,-1 0-1 0 0,1 0 1 0 0,-1-1 0 0 0,1 1-1 0 0,0 0 1 0 0,-1 0-1 0 0,1-1 1 0 0,0 1-1 0 0,0-1 1 0 0,-1 1-1 0 0,1 0 1 0 0,0-1-1 0 0,0 1 1 0 0,-1-1 0 0 0,1 1-1 0 0,0 0 1 0 0,0-1-1 0 0,0 0 1 0 0,-18-23 56 0 0,18 23-42 0 0,-3-5-18 0 0,0 0 1 0 0,0 0 0 0 0,0 0 0 0 0,1 0-1 0 0,0 0 1 0 0,0-1 0 0 0,1 1 0 0 0,0-1-1 0 0,0 1 1 0 0,0-1 0 0 0,1 0-1 0 0,0 1 1 0 0,0-1 0 0 0,1 0 0 0 0,0 1-1 0 0,0-1 1 0 0,3-8 0 0 0,-1 6-21 0 0,1 0 0 0 0,0 0-1 0 0,0 0 1 0 0,1 0 0 0 0,0 1 0 0 0,0 0 0 0 0,1 0 0 0 0,0 0 0 0 0,1 1 0 0 0,-1 0 0 0 0,9-7 0 0 0,13-8-122 0 0,0 1 0 0 0,2 1 0 0 0,0 1 1 0 0,1 2-1 0 0,60-24 0 0 0,-89 40 123 0 0,-1 1 1 0 0,0-1-1 0 0,1 1 0 0 0,-1-1 1 0 0,0 1-1 0 0,1-1 0 0 0,-1 1 1 0 0,1 0-1 0 0,-1 0 0 0 0,1 0 1 0 0,-1 0-1 0 0,1 0 0 0 0,-1 0 1 0 0,0 0-1 0 0,1 1 0 0 0,-1-1 0 0 0,1 0 1 0 0,-1 1-1 0 0,1-1 0 0 0,-1 1 1 0 0,0-1-1 0 0,0 1 0 0 0,1 0 1 0 0,-1 0-1 0 0,2 1 0 0 0,-1 0 5 0 0,0 0 0 0 0,-1 1 0 0 0,1-1-1 0 0,0 1 1 0 0,-1 0 0 0 0,0-1 0 0 0,1 1-1 0 0,-1 0 1 0 0,0 0 0 0 0,0-1 0 0 0,0 7-1 0 0,1 3 24 0 0,-1 1-1 0 0,0 0 1 0 0,-1 0 0 0 0,-2 18-1 0 0,-2 1 35 0 0,1-20-33 0 0,1 0 1 0 0,0 0 0 0 0,1 1-1 0 0,1-1 1 0 0,0 0-1 0 0,0 1 1 0 0,1-1-1 0 0,5 23 1 0 0,-5-33-12 0 0,-1-1-14 0 0,-1-1 0 0 0,1 0 0 0 0,0 1 0 0 0,0-1 0 0 0,0 0-1 0 0,0 1 1 0 0,0-1 0 0 0,0 1 0 0 0,-1-1 0 0 0,1 0 0 0 0,0 1 0 0 0,0-1-1 0 0,0 0 1 0 0,0 1 0 0 0,0-1 0 0 0,0 1 0 0 0,0-1 0 0 0,1 0-1 0 0,-1 1 1 0 0,0-1 0 0 0,0 0 0 0 0,0 1 0 0 0,0-1 0 0 0,0 0 0 0 0,1 1-1 0 0,-1-1 1 0 0,0 0 0 0 0,0 1 0 0 0,0-1 0 0 0,1 0 0 0 0,-1 1-1 0 0,0-1 1 0 0,1 0 0 0 0,-1 0 0 0 0,0 1 0 0 0,0-1 0 0 0,1 0-1 0 0,-1 0 1 0 0,0 0 0 0 0,1 0 0 0 0,-1 1 0 0 0,1-1 0 0 0,-1 0 0 0 0,0 0-1 0 0,1 0 1 0 0,-1 0 0 0 0,0 0 0 0 0,1 0 0 0 0,-1 0 0 0 0,1 0-1 0 0,-1 0 1 0 0,0 0 0 0 0,1 0 0 0 0,-1 0 0 0 0,0 0 0 0 0,1 0 0 0 0,-1-1-1 0 0,1 1 1 0 0,-1 0 0 0 0,0 0 0 0 0,1 0 0 0 0,-1 0 0 0 0,0-1-1 0 0,24-6-138 0 0,0-1-1 0 0,-1-1 1 0 0,-1 0-1 0 0,0-2 0 0 0,37-24 1 0 0,102-86-1672 0 0,-53 37 271 0 0,-92 71 986 0 0,2 0 1064 0 0,-17 14-480 0 0,-1 0 1 0 0,0-1 0 0 0,0 1-1 0 0,1 0 1 0 0,-1 0 0 0 0,0 0-1 0 0,0-1 1 0 0,0 1 0 0 0,0 0-1 0 0,0 0 1 0 0,0 0 0 0 0,0-1-1 0 0,0 1 1 0 0,0 0 0 0 0,-1 0 0 0 0,1 0-1 0 0,0-1 1 0 0,0 1 0 0 0,-1 0-1 0 0,1 0 1 0 0,0-1 0 0 0,-1 1-1 0 0,1 0 1 0 0,-1-1 0 0 0,1 1-1 0 0,-1 0 1 0 0,0 0 0 0 0,0 7 684 0 0,10-14-597 0 0,14-17-131 0 0,-17 14 40 0 0,0 0 0 0 0,-1-1 0 0 0,1 1 1 0 0,4-14-1 0 0,-9 19-21 0 0,1 0 1 0 0,-1 0-1 0 0,0 0 1 0 0,0 0-1 0 0,-1 0 1 0 0,1-1-1 0 0,-1 1 0 0 0,0 0 1 0 0,0-1-1 0 0,0 1 1 0 0,-1 0-1 0 0,0 0 0 0 0,-2-8 1 0 0,3 11-2 0 0,0 0-1 0 0,-1 0 1 0 0,1 0 0 0 0,-1 0 0 0 0,1 0 0 0 0,-1 0-1 0 0,1 0 1 0 0,-1 0 0 0 0,0 0 0 0 0,0 0 0 0 0,1 0-1 0 0,-1 1 1 0 0,0-1 0 0 0,0 0 0 0 0,0 0-1 0 0,0 1 1 0 0,0-1 0 0 0,0 1 0 0 0,0-1 0 0 0,0 1-1 0 0,0-1 1 0 0,0 1 0 0 0,0 0 0 0 0,0 0 0 0 0,0-1-1 0 0,0 1 1 0 0,0 0 0 0 0,0 0 0 0 0,0 0 0 0 0,-1 0-1 0 0,1 0 1 0 0,0 0 0 0 0,0 0 0 0 0,0 1-1 0 0,0-1 1 0 0,0 0 0 0 0,0 1 0 0 0,0-1 0 0 0,0 0-1 0 0,0 1 1 0 0,0 0 0 0 0,0-1 0 0 0,0 1 0 0 0,-1 0-1 0 0,-42 32 134 0 0,42-31-122 0 0,-5 6 46 0 0,-1 1-1 0 0,2 0 1 0 0,-1 0 0 0 0,1 1 0 0 0,0 0-1 0 0,1 0 1 0 0,0 0 0 0 0,1 0-1 0 0,0 1 1 0 0,0 0 0 0 0,-1 11 0 0 0,-1 5 119 0 0,1 0 0 0 0,2 0 0 0 0,0 42 0 0 0,3-48-58 0 0,1 0 1 0 0,6 34-1 0 0,-5-47-93 0 0,-1-1 0 0 0,1 0 0 0 0,1 1 0 0 0,-1-1 0 0 0,1 0 0 0 0,1-1 0 0 0,-1 1 0 0 0,1 0 0 0 0,0-1 0 0 0,9 10 0 0 0,-12-15-12 0 0,-1-1-2 0 0,0 1-14 0 0,1-1 1 0 0,-1 0-1 0 0,1 1 1 0 0,0-1 0 0 0,-1 0-1 0 0,1 0 1 0 0,0 1-1 0 0,-1-1 1 0 0,1 0-1 0 0,0 0 1 0 0,-1 0-1 0 0,1 0 1 0 0,0 0 0 0 0,-1 0-1 0 0,1 0 1 0 0,0 0-1 0 0,-1 0 1 0 0,1 0-1 0 0,0 0 1 0 0,-1 0-1 0 0,1 0 1 0 0,-1-1 0 0 0,2 1-1 0 0,10-7-38 0 0,0 0 0 0 0,-1 0-1 0 0,1-1 1 0 0,-2 0 0 0 0,1-1 0 0 0,-1 0-1 0 0,0-1 1 0 0,15-20 0 0 0,68-104-1049 0 0,-65 91 651 0 0,-3 8-90 0 0,45-47 1 0 0,-24 30 25 0 0,-25 22 188 0 0,10-10 1558 0 0,-48 64-947 0 0,-6 14 158 0 0,1 1 0 0 0,-23 63 0 0 0,36-80-350 0 0,2 1-1 0 0,1-1 1 0 0,0 2-1 0 0,2-1 1 0 0,1 1-1 0 0,-1 28 1 0 0,4-45-85 0 0,3 38 153 0 0,-2-43-166 0 0,-1 0 0 0 0,1 0 1 0 0,0 0-1 0 0,-1 0 0 0 0,1 0 0 0 0,0 0 1 0 0,0 0-1 0 0,1-1 0 0 0,-1 1 0 0 0,0 0 1 0 0,0-1-1 0 0,1 1 0 0 0,-1-1 1 0 0,1 0-1 0 0,0 1 0 0 0,-1-1 0 0 0,1 0 1 0 0,2 2-1 0 0,-2-2 11 0 0,28-4 21 0 0,-3-10-121 0 0,0-2-1 0 0,-2 0 0 0 0,1-2 1 0 0,-2-1-1 0 0,0-1 1 0 0,-1 0-1 0 0,-2-2 1 0 0,21-24-1 0 0,2-8-504 0 0,-1-2 0 0 0,50-86 0 0 0,-90 135 567 0 0,1 1 10 0 0,0-1 0 0 0,-1 0 0 0 0,1-1 1 0 0,-1 1-1 0 0,-1-1 0 0 0,1 1 0 0 0,-1-1 0 0 0,0 0 1 0 0,-1 0-1 0 0,2-11 0 0 0,-3 18 31 0 0,0 0-1 0 0,0-1 1 0 0,1 1 0 0 0,-1 0-1 0 0,0-1 1 0 0,0 1 0 0 0,0 0-1 0 0,0 0 1 0 0,0-1 0 0 0,0 1-1 0 0,0 0 1 0 0,0-1 0 0 0,0 1-1 0 0,0 0 1 0 0,-1-1 0 0 0,1 1-1 0 0,0 0 1 0 0,0-1 0 0 0,0 1-1 0 0,0 0 1 0 0,0 0 0 0 0,0-1-1 0 0,-1 1 1 0 0,1 0 0 0 0,0 0-1 0 0,0-1 1 0 0,0 1 0 0 0,-1 0-1 0 0,1 0 1 0 0,0 0 0 0 0,0-1-1 0 0,-1 1 1 0 0,1 0 0 0 0,0 0-1 0 0,-1 0 1 0 0,1 0 0 0 0,0-1-1 0 0,0 1 1 0 0,-1 0 0 0 0,1 0-1 0 0,-1 0 1 0 0,-12 9 205 0 0,-12 23 18 0 0,9-7-9 0 0,8-13-120 0 0,0 0 1 0 0,1 0 0 0 0,1 1-1 0 0,-7 18 1 0 0,-8 28 281 0 0,8-24-28 0 0,-12 56 1 0 0,19-62-213 0 0,1 0 0 0 0,-1 31-1 0 0,6-52-134 0 0,0 0-1 0 0,0 0 0 0 0,1 0 0 0 0,0 0 0 0 0,0 0 0 0 0,1 0 1 0 0,0 0-1 0 0,0-1 0 0 0,1 1 0 0 0,0-1 0 0 0,0 1 0 0 0,8 10 1 0 0,-10-18-63 0 0,1 1 1 0 0,-1-1 0 0 0,1 1-1 0 0,0-1 1 0 0,-1 1 0 0 0,1-1-1 0 0,0 0 1 0 0,0 0 0 0 0,-1 0-1 0 0,1 0 1 0 0,0 0-1 0 0,-1-1 1 0 0,1 1 0 0 0,0 0-1 0 0,-1-1 1 0 0,1 1 0 0 0,0-1-1 0 0,-1 0 1 0 0,1 1 0 0 0,-1-1-1 0 0,1 0 1 0 0,1-1 0 0 0,-1 1 58 0 0,9-5-401 0 0,1-1 0 0 0,-1 0-1 0 0,-1-1 1 0 0,1 0 0 0 0,-1-1 0 0 0,-1 0-1 0 0,14-15 1 0 0,26-39-5001 0 0,-32 37 2757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20:01.0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1 610 188 0 0,'0'0'3198'0'0,"3"-1"-2830"0"0,24-9 133 0 0,0-2-1 0 0,-1-1 1 0 0,0 0-1 0 0,-1-2 1 0 0,44-35-1 0 0,-24 12-122 0 0,79-86 0 0 0,-100 93-308 0 0,0-1 1 0 0,-3 0-1 0 0,0-2 1 0 0,21-49-1 0 0,-40 77-54 0 0,0 1 1 0 0,0 0-1 0 0,0-1 0 0 0,-1 1 0 0 0,0-1 0 0 0,0 0 0 0 0,0 1 0 0 0,-1-1 0 0 0,1 0 0 0 0,-1 1 1 0 0,-2-8-1 0 0,2 11 8 0 0,0-1 1 0 0,-1 1 0 0 0,1 0-1 0 0,-1 0 1 0 0,0-1 0 0 0,0 1-1 0 0,0 0 1 0 0,0 0-1 0 0,0 0 1 0 0,0 0 0 0 0,0 0-1 0 0,-1 0 1 0 0,1 0 0 0 0,-1 1-1 0 0,0-1 1 0 0,1 0 0 0 0,-1 1-1 0 0,0 0 1 0 0,0-1 0 0 0,0 1-1 0 0,0 0 1 0 0,0 0 0 0 0,0 0-1 0 0,0 0 1 0 0,0 0 0 0 0,-1 0-1 0 0,1 1 1 0 0,0-1-1 0 0,0 1 1 0 0,-4-1 0 0 0,-2 1 18 0 0,0 1 1 0 0,0-1-1 0 0,0 2 1 0 0,-1-1-1 0 0,1 1 1 0 0,0 0-1 0 0,1 1 1 0 0,-1 0 0 0 0,0 0-1 0 0,1 0 1 0 0,0 1-1 0 0,-1 0 1 0 0,1 1-1 0 0,1 0 1 0 0,-1 0-1 0 0,-6 7 1 0 0,-10 9 89 0 0,1 1 0 0 0,1 1 0 0 0,-18 26 1 0 0,7-3 26 0 0,2 2 0 0 0,3 0 1 0 0,2 2-1 0 0,1 1 0 0 0,-25 83 1 0 0,40-102-69 0 0,0 0 1 0 0,3 1-1 0 0,-6 66 1 0 0,11-79-51 0 0,2 0 0 0 0,0 0 0 0 0,1 0 1 0 0,1-1-1 0 0,1 1 0 0 0,1-1 0 0 0,14 37 0 0 0,-19-55-42 0 0,0 0 1 0 0,1 0-1 0 0,-1 0 0 0 0,0-1 1 0 0,1 1-1 0 0,-1 0 0 0 0,1 0 1 0 0,0 0-1 0 0,-1 0 0 0 0,1 0 0 0 0,0-1 1 0 0,-1 1-1 0 0,1 0 0 0 0,0 0 1 0 0,0-1-1 0 0,0 1 0 0 0,0-1 1 0 0,0 1-1 0 0,0-1 0 0 0,0 1 1 0 0,0-1-1 0 0,0 0 0 0 0,0 1 1 0 0,0-1-1 0 0,0 0 0 0 0,0 0 0 0 0,0 1 1 0 0,0-1-1 0 0,0 0 0 0 0,0 0 1 0 0,0 0-1 0 0,0-1 0 0 0,0 1 1 0 0,0 0-1 0 0,0 0 0 0 0,0 0 1 0 0,0-1-1 0 0,0 1 0 0 0,0-1 0 0 0,0 1 1 0 0,0 0-1 0 0,0-1 0 0 0,0 0 1 0 0,0 1-1 0 0,-1-1 0 0 0,1 0 1 0 0,0 1-1 0 0,0-1 0 0 0,0-1 1 0 0,39-40-136 0 0,-40 42 135 0 0,15-24-201 0 0,-2 1 0 0 0,0-2 0 0 0,-2 0 0 0 0,-1 0 0 0 0,0-1 0 0 0,-2 0 0 0 0,8-48 0 0 0,-14 64 92 0 0,0 0 0 0 0,0 0 0 0 0,1 0 1 0 0,1 0-1 0 0,-1 0 0 0 0,2 1 0 0 0,5-10 1 0 0,-10 18 55 0 0,29-19-131 0 0,67 10 104 0 0,140-28-20 0 0,-233 37 110 0 0,10 0 133 0 0,-12 1-133 0 0,-1 0 0 0 0,0 0 0 0 0,1 0 0 0 0,-1 0-1 0 0,0 0 1 0 0,1 0 0 0 0,-1 0 0 0 0,0 0 0 0 0,0 1 0 0 0,1-1 0 0 0,-1 0 0 0 0,0 0 0 0 0,1 0 0 0 0,-1 0 0 0 0,0 0 0 0 0,0 1 0 0 0,1-1-1 0 0,-1 0 1 0 0,0 0 0 0 0,0 1 0 0 0,1-1 0 0 0,-1 0 0 0 0,0 0 0 0 0,0 1 0 0 0,0-1 0 0 0,1 0 0 0 0,-1 0 0 0 0,0 1 0 0 0,0-1 0 0 0,0 0-1 0 0,0 1 1 0 0,0-1 0 0 0,0 0 0 0 0,0 1 0 0 0,0-1 0 0 0,0 0 0 0 0,0 1 0 0 0,0-1 0 0 0,0 0 0 0 0,0 1 0 0 0,0-1 0 0 0,0 0 0 0 0,0 1-1 0 0,0-1 1 0 0,0 0 0 0 0,0 1 0 0 0,-1-1 0 0 0,-13 18 107 0 0,1 0 0 0 0,0 0 0 0 0,1 2 1 0 0,1-1-1 0 0,1 1 0 0 0,0 1 0 0 0,2 0 0 0 0,0 0 0 0 0,2 1 0 0 0,-5 25 0 0 0,11-47-116 0 0,-2 6 25 0 0,1 0-1 0 0,0 0 1 0 0,0 0 0 0 0,0-1 0 0 0,1 1 0 0 0,0 0 0 0 0,0 0 0 0 0,0 0 0 0 0,1 0 0 0 0,0 0 0 0 0,0 0-1 0 0,1 0 1 0 0,-1 0 0 0 0,1-1 0 0 0,5 10 0 0 0,-7-14-21 0 0,1 0 1 0 0,0 0-1 0 0,0 1 0 0 0,-1-1 0 0 0,1 0 1 0 0,0 0-1 0 0,0 0 0 0 0,0 0 1 0 0,0 0-1 0 0,1 0 0 0 0,-1 0 0 0 0,0 0 1 0 0,0-1-1 0 0,0 1 0 0 0,1 0 0 0 0,-1-1 1 0 0,0 1-1 0 0,1-1 0 0 0,-1 1 1 0 0,1-1-1 0 0,-1 0 0 0 0,0 0 0 0 0,3 1 1 0 0,0-2-3 0 0,-1 1 0 0 0,0-1 1 0 0,1 1-1 0 0,-1-1 1 0 0,0 0-1 0 0,0 0 1 0 0,0-1-1 0 0,0 1 0 0 0,0 0 1 0 0,3-3-1 0 0,8-6-2 0 0,0 0 0 0 0,-1-1 0 0 0,15-15 0 0 0,-22 20 9 0 0,5-5-16 0 0,0-1-1 0 0,-1-1 1 0 0,0 1-1 0 0,-1-2 1 0 0,0 1-1 0 0,-1-1 1 0 0,-1 0 0 0 0,0-1-1 0 0,-1 0 1 0 0,6-22-1 0 0,-8 19-35 0 0,-2 13 22 0 0,0 0-1 0 0,-1 0 0 0 0,0 0 0 0 0,0 0 0 0 0,0 0 1 0 0,-1 0-1 0 0,0 0 0 0 0,0-1 0 0 0,0 1 0 0 0,0 0 1 0 0,-1 0-1 0 0,0-1 0 0 0,0 1 0 0 0,0 0 0 0 0,-4-8 1 0 0,-1-2-33 0 0,1 3-17 0 0,0 1 0 0 0,0-1 1 0 0,-13-17-1 0 0,16 26 73 0 0,1 1 1 0 0,-1 0-1 0 0,0-1 0 0 0,0 1 1 0 0,-1 0-1 0 0,1 0 0 0 0,0 0 1 0 0,-1 1-1 0 0,1-1 0 0 0,-1 1 1 0 0,0-1-1 0 0,1 1 0 0 0,-1 0 0 0 0,0 0 1 0 0,0 0-1 0 0,0 0 0 0 0,0 0 1 0 0,0 1-1 0 0,0-1 0 0 0,-4 1 1 0 0,5 0 38 0 0,1 0-38 0 0,-1 0 1 0 0,0 0 0 0 0,0 0 0 0 0,0 0-1 0 0,0 1 1 0 0,0-1 0 0 0,0 0-1 0 0,1 1 1 0 0,-1 0 0 0 0,0-1 0 0 0,0 1-1 0 0,1 0 1 0 0,-1 0 0 0 0,0 0-1 0 0,1 0 1 0 0,-1 0 0 0 0,1 0 0 0 0,0 1-1 0 0,-1-1 1 0 0,1 0 0 0 0,0 1-1 0 0,0-1 1 0 0,-1 1 0 0 0,1 0 0 0 0,0-1-1 0 0,1 1 1 0 0,-1 0 0 0 0,0-1 0 0 0,0 1-1 0 0,1 0 1 0 0,-1 0 0 0 0,1 0-1 0 0,0-1 1 0 0,-1 1 0 0 0,1 0 0 0 0,0 0-1 0 0,0 0 1 0 0,0 0 0 0 0,0 0-1 0 0,1 0 1 0 0,-1 0 0 0 0,0-1 0 0 0,1 1-1 0 0,-1 0 1 0 0,1 0 0 0 0,0 0 0 0 0,0-1-1 0 0,-1 1 1 0 0,1 0 0 0 0,0-1-1 0 0,0 1 1 0 0,1-1 0 0 0,-1 1 0 0 0,0-1-1 0 0,0 1 1 0 0,1-1 0 0 0,-1 0-1 0 0,1 0 1 0 0,-1 0 0 0 0,1 0 0 0 0,3 2-1 0 0,3 0-2 0 0,1-1 0 0 0,0 0-1 0 0,0 0 1 0 0,0-1 0 0 0,1 0 0 0 0,-1-1-1 0 0,0 0 1 0 0,18-2 0 0 0,76-17 20 0 0,-77 13-14 0 0,27-6-10 0 0,133-32 36 0 0,-183 43 120 0 0,-5 6-116 0 0,1 0-1 0 0,-1-1 1 0 0,0 1 0 0 0,0 0 0 0 0,0-1 0 0 0,0 1 0 0 0,-1-1 0 0 0,0 0-1 0 0,0 0 1 0 0,-6 6 0 0 0,-13 23 214 0 0,7-4-86 0 0,-29 63 214 0 0,41-83-339 0 0,0 0 0 0 0,1 0 0 0 0,-1 0 0 0 0,2 0 0 0 0,-1 0 0 0 0,1 1 0 0 0,1-1 0 0 0,0 16-1 0 0,1-5 10 0 0,-2-16-35 0 0,1 0 0 0 0,0 1 0 0 0,1-1 1 0 0,-1 1-1 0 0,1-1 0 0 0,0 1 0 0 0,0-1 0 0 0,1 5 0 0 0,-1-8-12 0 0,0 0-1 0 0,0 1 0 0 0,0-1 0 0 0,0 0 0 0 0,0 0 0 0 0,0 0 0 0 0,0 0 0 0 0,0 0 0 0 0,0 0 0 0 0,1 0 0 0 0,-1-1 0 0 0,0 1 0 0 0,1 0 0 0 0,-1-1 0 0 0,0 1 0 0 0,1 0 0 0 0,-1-1 0 0 0,1 0 0 0 0,-1 1 0 0 0,1-1 0 0 0,-1 0 0 0 0,1 0 1 0 0,-1 0-1 0 0,1 0 0 0 0,-1 0 0 0 0,1 0 0 0 0,-1 0 0 0 0,1-1 0 0 0,-1 1 0 0 0,3-1 0 0 0,11-3-3 0 0,-1 0 1 0 0,0-1-1 0 0,-1 0 0 0 0,1-1 1 0 0,-1-1-1 0 0,0 0 0 0 0,18-13 1 0 0,85-74-114 0 0,-81 64 37 0 0,19-32 0 0 0,-52 61 337 0 0,-5 2-256 0 0,0 1 0 0 0,1-1 0 0 0,-1 1 0 0 0,1-1-1 0 0,-1 1 1 0 0,1 0 0 0 0,0 0 0 0 0,-1 0 0 0 0,1 0 0 0 0,0 0-1 0 0,0 0 1 0 0,1 1 0 0 0,-1-1 0 0 0,-2 6 0 0 0,-1-1 23 0 0,1 0-18 0 0,0 0 0 0 0,0 0 0 0 0,1 1 1 0 0,0-1-1 0 0,1 1 0 0 0,0 0 0 0 0,0 0 0 0 0,0 0 0 0 0,1 0 1 0 0,1 0-1 0 0,-1 0 0 0 0,1 0 0 0 0,0 0 0 0 0,1 0 0 0 0,0 0 1 0 0,0 0-1 0 0,1 0 0 0 0,0 0 0 0 0,1 0 0 0 0,-1 0 0 0 0,1-1 1 0 0,1 0-1 0 0,0 1 0 0 0,0-1 0 0 0,0 0 0 0 0,0-1 0 0 0,11 12 1 0 0,-11-14-11 0 0,-2-2 0 0 0,0 0-1 0 0,0 0 1 0 0,0-1 0 0 0,0 1-1 0 0,1-1 1 0 0,-1 0 0 0 0,0 1 0 0 0,1-1-1 0 0,-1 0 1 0 0,0 0 0 0 0,1-1-1 0 0,-1 1 1 0 0,1 0 0 0 0,-1-1-1 0 0,1 0 1 0 0,0 1 0 0 0,-1-1-1 0 0,1 0 1 0 0,2-1 0 0 0,0 1 1 0 0,0 0 1 0 0,0-1-1 0 0,0 0 1 0 0,0 0-1 0 0,0 0 0 0 0,0 0 1 0 0,0-1-1 0 0,0 0 1 0 0,-1 0-1 0 0,1 0 1 0 0,-1-1-1 0 0,1 1 0 0 0,-1-1 1 0 0,7-7-1 0 0,1 0-17 0 0,-1 0 0 0 0,-1-1 0 0 0,14-18 0 0 0,-16 18-16 0 0,0 0 0 0 0,0 0 0 0 0,-1-1-1 0 0,-1 0 1 0 0,0-1 0 0 0,0 1 0 0 0,-1-1 0 0 0,-1 0 0 0 0,0-1 0 0 0,-1 1 0 0 0,2-24 0 0 0,-4 28 9 0 0,-1-1 0 0 0,0 1 0 0 0,0 0 1 0 0,-1-1-1 0 0,-1 1 0 0 0,1 0 1 0 0,-2 0-1 0 0,1 0 0 0 0,-1 0 1 0 0,0 0-1 0 0,-1 0 0 0 0,-6-10 1 0 0,7 15 15 0 0,0-1 1 0 0,0 1 0 0 0,-1 0 0 0 0,1 0 0 0 0,-1 0-1 0 0,0 0 1 0 0,0 1 0 0 0,-1-1 0 0 0,1 1-1 0 0,-1 0 1 0 0,1 0 0 0 0,-1 1 0 0 0,0 0 0 0 0,0-1-1 0 0,0 2 1 0 0,0-1 0 0 0,-1 1 0 0 0,1-1-1 0 0,0 1 1 0 0,-1 1 0 0 0,-7-1 0 0 0,2 2-21 0 0,0 1 0 0 0,0 0 0 0 0,0 1 0 0 0,0 0 0 0 0,1 0 1 0 0,-1 1-1 0 0,1 1 0 0 0,0 0 0 0 0,0 0 0 0 0,-17 13 0 0 0,12-8-89 0 0,-63 43-902 0 0,-1 1-1249 0 0,21-26-2062 0 0,32-18 1915 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20:02.6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1 173 144 0 0,'0'0'4453'0'0,"8"1"-4086"0"0,472 20 3843 0 0,115-19-2487 0 0,20 1-804 0 0,-22-15-545 0 0,-51-2-101 0 0,423 2-132 0 0,-797 1-99 0 0,582-20-2 0 0,-198 22 11 0 0,-245 1-22 0 0,942-39 29 0 0,-1161 43-51 0 0,835-16 187 0 0,-124 5-40 0 0,-576 10-52 0 0,-80 1 79 0 0,373 2 616 0 0,-373 1-561 0 0,-140 1-219 0 0,24 0 4 0 0,-15 0 10 0 0,-9 0 109 0 0,-34-2-4955 0 0,-13-1-277 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4T16:20:08.7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189 164 16 0 0,'-15'-38'4972'0'0,"10"45"-4605"0"0,0 1-1 0 0,1 1 0 0 0,0-1 1 0 0,0 0-1 0 0,-3 13 0 0 0,-3 1 15 0 0,-7 16 222 0 0,1 0-1 0 0,-16 66 1 0 0,2-9 77 0 0,5-21 106 0 0,10-46-38 0 0,28-40-741 0 0,-1 0 0 0 0,0-1 0 0 0,-1-1 1 0 0,-1 0-1 0 0,0 0 0 0 0,-1-1 0 0 0,0 0 0 0 0,-2-1 0 0 0,7-16 0 0 0,38-65-202 0 0,-35 70 89 0 0,1 1 0 0 0,2 0-1 0 0,0 2 1 0 0,2 0 0 0 0,0 2 0 0 0,35-28 0 0 0,-56 49 99 0 0,1 0 1 0 0,-1 0 0 0 0,0 0-1 0 0,0 0 1 0 0,1 0 0 0 0,-1 1-1 0 0,1-1 1 0 0,-1 0 0 0 0,0 1-1 0 0,1-1 1 0 0,-1 1 0 0 0,1 0-1 0 0,-1-1 1 0 0,1 1 0 0 0,0 0-1 0 0,-1 0 1 0 0,1 0 0 0 0,-1 0-1 0 0,1 0 1 0 0,-1 1 0 0 0,1-1-1 0 0,-1 0 1 0 0,1 1 0 0 0,-1-1-1 0 0,1 1 1 0 0,1 0 0 0 0,-1 1 7 0 0,1 0 1 0 0,-1 0 0 0 0,0 0-1 0 0,0 0 1 0 0,0 1 0 0 0,0-1-1 0 0,0 1 1 0 0,0-1 0 0 0,-1 1-1 0 0,1 0 1 0 0,-1-1 0 0 0,2 6-1 0 0,1 3 39 0 0,-1 0-1 0 0,0 0 1 0 0,-1 0-1 0 0,0 1 0 0 0,-1-1 1 0 0,1 17-1 0 0,-3-11 29 0 0,0 30 215 0 0,-2 1 1 0 0,-2-1 0 0 0,-21 82-1 0 0,20-100 321 0 0,6-28-521 0 0,-7-14 465 0 0,8 7-543 0 0,0-1 0 0 0,0 0 0 0 0,0 0 0 0 0,1 1 0 0 0,0-1 0 0 0,1 1 0 0 0,0 0 0 0 0,3-8 0 0 0,4-6-50 0 0,-3 2-72 0 0,2 1-1 0 0,0 0 0 0 0,1 0 1 0 0,0 1-1 0 0,2 1 0 0 0,-1 0 1 0 0,28-26-1 0 0,-4 10-211 0 0,1 1 1 0 0,43-26-1 0 0,-78 54 311 0 0,0 1-1 0 0,1 0 1 0 0,-1 0-1 0 0,0 0 0 0 0,1 0 1 0 0,-1 0-1 0 0,1 0 1 0 0,-1 1-1 0 0,1-1 0 0 0,0 1 1 0 0,-1-1-1 0 0,1 1 1 0 0,0-1-1 0 0,-1 1 0 0 0,1 0 1 0 0,0 0-1 0 0,0 0 1 0 0,-1 0-1 0 0,1 0 0 0 0,0 0 1 0 0,0 0-1 0 0,2 1 1 0 0,-3 0 19 0 0,1 1 1 0 0,-1-1-1 0 0,0 1 0 0 0,0-1 1 0 0,-1 1-1 0 0,1 0 1 0 0,0-1-1 0 0,0 1 1 0 0,-1 0-1 0 0,1-1 0 0 0,-1 1 1 0 0,1 0-1 0 0,-1 0 1 0 0,0 0-1 0 0,0-1 1 0 0,0 1-1 0 0,0 0 1 0 0,0 0-1 0 0,0 0 0 0 0,0-1 1 0 0,-1 1-1 0 0,0 2 1 0 0,-7 57 150 0 0,3-26-62 0 0,-2 47 0 0 0,7-64-69 0 0,0 4 24 0 0,0 0-1 0 0,7 41 0 0 0,-7-58-39 0 0,1 0 0 0 0,1-1 0 0 0,-1 1 0 0 0,0 0 0 0 0,1 0 0 0 0,0-1 1 0 0,0 1-1 0 0,1-1 0 0 0,-1 0 0 0 0,1 0 0 0 0,0 0 0 0 0,0 0 0 0 0,0 0 0 0 0,0 0 0 0 0,1-1 0 0 0,0 0 0 0 0,-1 0 0 0 0,9 5 0 0 0,-8-6-4 0 0,0-1 0 0 0,0 1 0 0 0,1-1 0 0 0,-1 0 0 0 0,0 0 0 0 0,1 0-1 0 0,-1-1 1 0 0,1 0 0 0 0,-1 0 0 0 0,1 0 0 0 0,-1 0 0 0 0,1 0 0 0 0,-1-1 0 0 0,8-2-1 0 0,0-1-1 0 0,0 0 0 0 0,-1 0-1 0 0,16-10 1 0 0,11-8-112 0 0,-2-3 1 0 0,-1-1-1 0 0,-1-1 1 0 0,-2-2-1 0 0,0-1 0 0 0,-2-2 1 0 0,-2 0-1 0 0,-1-3 1 0 0,33-52-1 0 0,-56 80 55 0 0,0-1 0 0 0,0 0-1 0 0,-1 0 1 0 0,0-1-1 0 0,0 1 1 0 0,-1-1 0 0 0,0 1-1 0 0,-1-1 1 0 0,2-15-1 0 0,-3 18 49 0 0,0 1 0 0 0,0 0 0 0 0,0 0-1 0 0,-1 0 1 0 0,0-1 0 0 0,0 1 0 0 0,0 0-1 0 0,0 0 1 0 0,-1 0 0 0 0,0 0-1 0 0,0 1 1 0 0,0-1 0 0 0,-1 0 0 0 0,1 1-1 0 0,-1 0 1 0 0,0-1 0 0 0,-5-4 0 0 0,7 9 18 0 0,0-1-1 0 0,0 1 1 0 0,0 0 0 0 0,0 0 0 0 0,-1-1 0 0 0,1 1 0 0 0,0 0 0 0 0,0 0 0 0 0,0 0 0 0 0,0 0 0 0 0,-1 1 0 0 0,1-1 0 0 0,0 0 0 0 0,0 0 0 0 0,0 1 0 0 0,0-1 0 0 0,0 0 0 0 0,0 1 0 0 0,0-1 0 0 0,0 1 0 0 0,0 0 0 0 0,0-1 0 0 0,0 1 0 0 0,-1 1 0 0 0,-27 19 154 0 0,27-19-144 0 0,-8 7 70 0 0,0 1 0 0 0,0 0 1 0 0,2 1-1 0 0,-1 0 0 0 0,1 0 0 0 0,1 1 1 0 0,0-1-1 0 0,0 2 0 0 0,-7 20 0 0 0,6-11 93 0 0,1 0 0 0 0,1 1-1 0 0,2 0 1 0 0,-5 42-1 0 0,9-57-143 0 0,-1-1 0 0 0,1 1 0 0 0,1-1 0 0 0,0 0 0 0 0,0 1 1 0 0,0-1-1 0 0,1 0 0 0 0,0 1 0 0 0,0-1 0 0 0,1 0 0 0 0,0-1 0 0 0,0 1 0 0 0,0 0 0 0 0,9 11 0 0 0,-8-14-54 0 0,0 0 0 0 0,0 0 0 0 0,0 0 1 0 0,1 0-1 0 0,-1-1 0 0 0,1 1 1 0 0,0-1-1 0 0,0-1 0 0 0,0 1 0 0 0,0-1 1 0 0,0 0-1 0 0,1 0 0 0 0,-1 0 1 0 0,1-1-1 0 0,-1 1 0 0 0,1-1 0 0 0,-1-1 1 0 0,1 1-1 0 0,0-1 0 0 0,8-1 0 0 0,3-1-205 0 0,0-1 0 0 0,0-1 0 0 0,0 0 0 0 0,-1-2-1 0 0,0 0 1 0 0,0 0 0 0 0,-1-1 0 0 0,1-1 0 0 0,-2-1-1 0 0,1 0 1 0 0,-1-1 0 0 0,-1-1 0 0 0,1 0 0 0 0,12-15-1 0 0,-16 13 12 0 0,-10 11 328 0 0,-22 18 113 0 0,22-13-195 0 0,-1 0 0 0 0,1-1 0 0 0,0 1 0 0 0,0 0 0 0 0,0 0 0 0 0,0-1 0 0 0,0 1 1 0 0,1 0-1 0 0,1 5 0 0 0,1 9 105 0 0,-4-16-137 0 0,1 0 1 0 0,0 0-1 0 0,0 0 0 0 0,0 0 1 0 0,0-1-1 0 0,0 1 0 0 0,0 0 0 0 0,0 0 1 0 0,0 0-1 0 0,0 0 0 0 0,0 0 1 0 0,0-1-1 0 0,1 1 0 0 0,-1 0 0 0 0,0 0 1 0 0,1 0-1 0 0,-1-1 0 0 0,0 1 1 0 0,1 0-1 0 0,-1-1 0 0 0,1 1 0 0 0,-1 0 1 0 0,1-1-1 0 0,0 1 0 0 0,-1 0 1 0 0,1-1-1 0 0,-1 1 0 0 0,1-1 0 0 0,0 1 1 0 0,0-1-1 0 0,-1 1 0 0 0,1-1 1 0 0,0 0-1 0 0,0 1 0 0 0,-1-1 0 0 0,1 0 1 0 0,0 0-1 0 0,0 0 0 0 0,0 1 1 0 0,0-1-1 0 0,0 0 0 0 0,-1 0 0 0 0,1 0 1 0 0,0 0-1 0 0,0 0 0 0 0,0-1 1 0 0,0 1-1 0 0,-1 0 0 0 0,1 0 0 0 0,0-1 1 0 0,0 1-1 0 0,0 0 0 0 0,-1-1 1 0 0,1 1-1 0 0,0 0 0 0 0,0-1 0 0 0,-1 1 1 0 0,1-1-1 0 0,1-1 0 0 0,53-39 71 0 0,-41 30-81 0 0,18-18-113 0 0,-1-2 0 0 0,-1-1 0 0 0,-1-1 0 0 0,-2-1 0 0 0,23-40 0 0 0,-44 65 43 0 0,-1-1-1 0 0,-1 0 1 0 0,0 0 0 0 0,0 0-1 0 0,-1 0 1 0 0,0 0-1 0 0,2-16 1 0 0,10-30-104 0 0,-16 55 235 0 0,1 0 1 0 0,0 0-1 0 0,0 0 1 0 0,-1 0-1 0 0,1 0 0 0 0,-1 0 1 0 0,1 0-1 0 0,-1 0 1 0 0,1 0-1 0 0,-1 0 0 0 0,1 0 1 0 0,-1 0-1 0 0,0 0 0 0 0,0 0 1 0 0,1 1-1 0 0,-1-1 1 0 0,0 0-1 0 0,0 1 0 0 0,0-1 1 0 0,0 1-1 0 0,0-1 0 0 0,-1 0 1 0 0,-4 6 13 0 0,-1 0 0 0 0,1 0 0 0 0,0 0 0 0 0,1 1 0 0 0,-1 0 0 0 0,1 0 0 0 0,0 1 0 0 0,1-1 0 0 0,0 1 0 0 0,0 0 0 0 0,0 0 0 0 0,-4 14 0 0 0,-1 0 139 0 0,1 1 1 0 0,1 1-1 0 0,-5 31 1 0 0,-20 91 463 0 0,31-138-644 0 0,1-1-1 0 0,-1 0 0 0 0,1 0 1 0 0,0 1-1 0 0,1-1 0 0 0,0 0 1 0 0,0 0-1 0 0,0 1 0 0 0,0-1 1 0 0,1 0-1 0 0,0 0 0 0 0,1 0 1 0 0,-1-1-1 0 0,1 1 0 0 0,0-1 1 0 0,1 1-1 0 0,-1-1 0 0 0,1 0 1 0 0,7 7-1 0 0,-3-6-13 0 0,0-3-17 0 0,-6-3-16 0 0,2 0 17 0 0,1 0 0 0 0,0-1 0 0 0,-1 1 0 0 0,1-1-1 0 0,-1 0 1 0 0,1-1 0 0 0,-1 1 0 0 0,1-1 0 0 0,-1 0-1 0 0,7-4 1 0 0,3-2-73 0 0,-1-1 0 0 0,1-1 0 0 0,-2 0 1 0 0,0-1-1 0 0,22-24 0 0 0,-9 8-98 0 0,11-11-275 0 0,-2-1 1 0 0,-2-2-1 0 0,-2-1 0 0 0,30-54 1 0 0,-59 93 453 0 0,0-1-1 0 0,1 1 1 0 0,-1-1 0 0 0,0 0 0 0 0,-1 1 0 0 0,1-1 0 0 0,-1 1-1 0 0,0-8 1 0 0,0 9 358 0 0,-3 4-343 0 0,-1 0 0 0 0,1 0 0 0 0,0 1 0 0 0,-1-1 1 0 0,1 1-1 0 0,0 0 0 0 0,0-1 0 0 0,1 2 0 0 0,-1-1 0 0 0,-3 6 0 0 0,-38 82 578 0 0,31-68-434 0 0,0 0 0 0 0,2 1 1 0 0,-9 30-1 0 0,16-43-116 0 0,0 1 0 0 0,1 0 0 0 0,1 0 0 0 0,0 0 0 0 0,1 1 0 0 0,0-1 0 0 0,0 0 1 0 0,3 22-1 0 0,-1-30-46 0 0,-1 0 1 0 0,1-1 0 0 0,0 1 0 0 0,0-1-1 0 0,0 1 1 0 0,1-1 0 0 0,-1 0 0 0 0,1 1-1 0 0,0-1 1 0 0,0 0 0 0 0,0 0 0 0 0,0 0-1 0 0,0 0 1 0 0,1-1 0 0 0,-1 1 0 0 0,1-1-1 0 0,0 1 1 0 0,0-1 0 0 0,0 0 0 0 0,0 0-1 0 0,0 0 1 0 0,0-1 0 0 0,0 1 0 0 0,1-1-1 0 0,-1 1 1 0 0,1-1 0 0 0,-1 0 0 0 0,1 0-1 0 0,-1-1 1 0 0,1 1 0 0 0,-1-1 0 0 0,1 0-1 0 0,0 0 1 0 0,-1 0 0 0 0,1 0 0 0 0,6-2-1 0 0,12-2-90 0 0,0 0-1 0 0,0-2 0 0 0,-1-1 1 0 0,36-15-1 0 0,-39 15 41 0 0,52-23-449 0 0,-1-2-1 0 0,81-51 0 0 0,-117 62 170 0 0,-2-2-1 0 0,0-1 0 0 0,-1-1 1 0 0,-1-2-1 0 0,-2-1 0 0 0,29-37 1 0 0,-53 61 277 0 0,1-1 0 0 0,-1 1 0 0 0,0-1 0 0 0,-1 0 0 0 0,1 0 0 0 0,-1 0 0 0 0,0-1 0 0 0,0 1 0 0 0,-1 0 0 0 0,0-1 0 0 0,0 1 0 0 0,0-1 0 0 0,0 0 0 0 0,-1 1 0 0 0,0-7 0 0 0,-1 9 81 0 0,1 0 1 0 0,-1 0-1 0 0,0 0 0 0 0,0 1 1 0 0,0-1-1 0 0,0 0 1 0 0,0 1-1 0 0,-1-1 1 0 0,1 0-1 0 0,-1 1 1 0 0,1 0-1 0 0,-1-1 1 0 0,0 1-1 0 0,0 0 1 0 0,0 0-1 0 0,-1 0 0 0 0,1 0 1 0 0,0 0-1 0 0,-1 1 1 0 0,1-1-1 0 0,-1 1 1 0 0,0-1-1 0 0,1 1 1 0 0,-1 0-1 0 0,0 0 1 0 0,0 0-1 0 0,0 0 1 0 0,-5 0-1 0 0,2 0 58 0 0,-1 1 1 0 0,1 0-1 0 0,-1 0 0 0 0,0 0 1 0 0,1 0-1 0 0,-1 1 0 0 0,1 0 1 0 0,-1 1-1 0 0,1 0 0 0 0,0 0 1 0 0,-1 0-1 0 0,1 0 0 0 0,0 1 1 0 0,0 0-1 0 0,1 1 0 0 0,-1-1 1 0 0,1 1-1 0 0,0 0 0 0 0,-8 7 1 0 0,-7 9 286 0 0,1 0 0 0 0,1 1 0 0 0,-19 29 0 0 0,27-37-242 0 0,-1 6 68 0 0,1-1 0 0 0,0 2-1 0 0,2-1 1 0 0,0 1 0 0 0,1 0 0 0 0,1 1-1 0 0,-6 39 1 0 0,-1-1 164 0 0,12-55-335 0 0,0 0 1 0 0,0 1-1 0 0,1-1 1 0 0,-1 0 0 0 0,1 1-1 0 0,0-1 1 0 0,0 0 0 0 0,1 1-1 0 0,-1-1 1 0 0,1 0 0 0 0,0 0-1 0 0,0 1 1 0 0,0-1-1 0 0,1 0 1 0 0,0 0 0 0 0,-1 0-1 0 0,1-1 1 0 0,1 1 0 0 0,-1 0-1 0 0,3 3 1 0 0,-4-6 50 0 0,6-2-81 0 0,0 0 1 0 0,-1-1-1 0 0,1 1 1 0 0,-1-1-1 0 0,1 0 0 0 0,-1-1 1 0 0,0 0-1 0 0,0 0 1 0 0,0 0-1 0 0,0 0 1 0 0,0-1-1 0 0,-1 0 1 0 0,0 0-1 0 0,7-7 1 0 0,7-8-104 0 0,-2 1 0 0 0,21-30 0 0 0,-5 7-172 0 0,-19 25 85 0 0,-1-1 0 0 0,-1 0 0 0 0,0-1 0 0 0,-1 0 0 0 0,14-33 0 0 0,5-19-418 0 0,-30 68 566 0 0,1 24 96 0 0,-3-4 52 0 0,-2-1 0 0 0,0 0-1 0 0,-7 20 1 0 0,-10 42 359 0 0,19-63-334 0 0,0-1-1 0 0,2 1 0 0 0,1 21 0 0 0,-1-32-96 0 0,1 1 1 0 0,0-1-1 0 0,0 1 1 0 0,0-1-1 0 0,1 1 1 0 0,0-1-1 0 0,0 0 1 0 0,0 0-1 0 0,1 1 1 0 0,0-2-1 0 0,0 1 1 0 0,6 7-1 0 0,-5-8-19 0 0,0 0-1 0 0,1-1 1 0 0,-1 0-1 0 0,1 0 1 0 0,0 0-1 0 0,0 0 1 0 0,0-1-1 0 0,0 0 1 0 0,1 0-1 0 0,-1 0 1 0 0,0-1-1 0 0,1 0 1 0 0,-1 0-1 0 0,1 0 1 0 0,0-1-1 0 0,-1 1 1 0 0,1-1-1 0 0,0-1 1 0 0,9-1-1 0 0,14-2-32 0 0,0-2 0 0 0,45-16 0 0 0,-43 13-34 0 0,233-79-1754 0 0,-83 25-863 0 0,-101 33-2186 0 0,-59 24 2600 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3:52.32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 1 428 0 0,'0'0'5510'0'0,"11"2"-4770"0"0,-9 0 2470 0 0,-11 6-3439 0 0,3-4-4949 0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3:55.820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 0 272 0 0,'0'0'1582'0'0,"-1"1"-2337"0"0,-9 5 7291 0 0,7-4-10641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3:56.61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132 0 604 0 0,'0'0'1814'0'0,"-1"5"556"0"0,-6 21 9208 0 0,4-21-10717 0 0,2-5-1097 0 0,0 0 1 0 0,0 0-1 0 0,0 0 1 0 0,-1 0-1 0 0,1 0 1 0 0,0 0-1 0 0,0 0 0 0 0,0 0 1 0 0,-1 0-1 0 0,1 0 1 0 0,0-1-1 0 0,0 1 1 0 0,0-1-1 0 0,0 1 0 0 0,0-1 1 0 0,-1 1-1 0 0,1-1 1 0 0,0 0-1 0 0,0 1 1 0 0,0-1-1 0 0,1 0 1 0 0,-1 0-1 0 0,0 0 0 0 0,0 1 1 0 0,0-1-1 0 0,1 0 1 0 0,-1 0-1 0 0,-1-2 1 0 0,2 2-468 0 0,-3-1 141 0 0,1 0 0 0 0,-1 1 0 0 0,0-1-1 0 0,1 1 1 0 0,-1-1 0 0 0,0 1 0 0 0,0 0 0 0 0,0 0 0 0 0,-3 0 0 0 0,2 3 495 0 0,0 0 1 0 0,0 1-1 0 0,1-1 0 0 0,-1 1 1 0 0,1 0-1 0 0,0 0 1 0 0,0 0-1 0 0,0 0 0 0 0,0 1 1 0 0,0-1-1 0 0,1 1 1 0 0,-1 0-1 0 0,1 0 1 0 0,0 0-1 0 0,0 0 0 0 0,0 0 1 0 0,1 0-1 0 0,0 0 1 0 0,-1 0-1 0 0,2 1 0 0 0,-2 4 1 0 0,1-5 45 0 0,1 0 1 0 0,-1 0-1 0 0,1 0 1 0 0,0 1-1 0 0,0-1 1 0 0,0 0-1 0 0,0 0 0 0 0,1 1 1 0 0,-1-1-1 0 0,1 0 1 0 0,1 0-1 0 0,-1 0 1 0 0,0 0-1 0 0,1 0 1 0 0,0 0-1 0 0,0 0 1 0 0,0 0-1 0 0,0-1 0 0 0,1 1 1 0 0,-1-1-1 0 0,1 0 1 0 0,6 6-1 0 0,-7-7 14 0 0,0-1 1 0 0,0 0-1 0 0,0 1 0 0 0,0-1 0 0 0,0 0 1 0 0,0 0-1 0 0,1 0 0 0 0,-1 0 0 0 0,0-1 0 0 0,0 1 1 0 0,1-1-1 0 0,-1 1 0 0 0,1-1 0 0 0,-1 0 1 0 0,0 0-1 0 0,1 0 0 0 0,-1 0 0 0 0,1 0 1 0 0,-1-1-1 0 0,3 0 0 0 0,-1 0-10 0 0,0-1 1 0 0,0 0-1 0 0,0 0 0 0 0,-1 0 0 0 0,1 0 1 0 0,-1-1-1 0 0,1 0 0 0 0,-1 1 1 0 0,0-1-1 0 0,4-5 0 0 0,5-21-956 0 0,-11 18 498 0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03.73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146 209 24 0 0,'0'0'4756'0'0,"22"-12"-4500"0"0,-6 4-180 0 0,1-2 0 0 0,-2 0 1 0 0,1-1-1 0 0,-2 0 0 0 0,1-2 1 0 0,-1 1-1 0 0,-1-2 0 0 0,16-20 1 0 0,-23 25-48 0 0,-1 1 0 0 0,0-1 0 0 0,0-1 0 0 0,6-17 1 0 0,-11 27-22 0 0,1 0 1 0 0,-1-1 0 0 0,0 1 0 0 0,0 0 0 0 0,0 0 0 0 0,0-1 0 0 0,0 1 0 0 0,0 0 0 0 0,0 0 0 0 0,0-1 0 0 0,0 1 0 0 0,1 0 0 0 0,-1-1 0 0 0,0 1-1 0 0,0 0 1 0 0,0 0 0 0 0,-1-1 0 0 0,1 1 0 0 0,0 0 0 0 0,0-1 0 0 0,0 1 0 0 0,0 0 0 0 0,0 0 0 0 0,0-1 0 0 0,0 1 0 0 0,0 0 0 0 0,-1 0 0 0 0,1-1-1 0 0,0 1 1 0 0,0 0 0 0 0,0 0 0 0 0,0-1 0 0 0,-1 1 0 0 0,1 0 0 0 0,0 0 0 0 0,0 0 0 0 0,-1 0 0 0 0,1-1 0 0 0,0 1 0 0 0,0 0 0 0 0,-1 0-1 0 0,1 0 1 0 0,0 0 0 0 0,-1 0 0 0 0,-16 3 345 0 0,-13 14-120 0 0,27-12-205 0 0,0-1 1 0 0,1 0-1 0 0,-1 1 1 0 0,1 0-1 0 0,0-1 1 0 0,1 1-1 0 0,-1 0 1 0 0,1 0-1 0 0,0 0 1 0 0,0 0-1 0 0,0 6 1 0 0,-3 60 333 0 0,5-64-331 0 0,-1 26 125 0 0,1-6 8 0 0,-2 1 1 0 0,-7 51-1 0 0,2 18 252 0 0,2-55-194 0 0,4-30-103 0 0,-1 0 0 0 0,0 0-1 0 0,-1 0 1 0 0,0 0-1 0 0,-1-1 1 0 0,-1 1-1 0 0,-7 17 1 0 0,8-24-52 0 0,-1 0 0 0 0,1 0 1 0 0,-1 0-1 0 0,-1-1 0 0 0,1 0 0 0 0,-1 0 1 0 0,1 0-1 0 0,-1 0 0 0 0,0-1 0 0 0,0 0 1 0 0,-1 0-1 0 0,1 0 0 0 0,-1 0 0 0 0,1-1 1 0 0,-1 0-1 0 0,0 0 0 0 0,0-1 0 0 0,0 0 1 0 0,0 0-1 0 0,0 0 0 0 0,0-1 0 0 0,0 0 1 0 0,0 0-1 0 0,-10-1 0 0 0,12 1-8 0 0,0-1-9 0 0,-65-13 129 0 0,67 13-163 0 0,-11-29 6 0 0,14 28-19 0 0,0 0-1 0 0,-1 0 1 0 0,1-1-1 0 0,0 1 1 0 0,1 0-1 0 0,-1 0 1 0 0,0 0-1 0 0,1 0 0 0 0,-1 0 1 0 0,1 0-1 0 0,-1 0 1 0 0,1 1-1 0 0,0-1 1 0 0,3-2-1 0 0,36-27 147 0 0,-27 21-91 0 0,18-12-11 0 0,55-28-1 0 0,-12 8-17 0 0,-15 1-86 0 0,-33 21 1 0 0,42-22 0 0 0,-67 41 55 0 0,-7 37 262 0 0,-10 45 4 0 0,12-66-125 0 0,0 0-1 0 0,2 1 0 0 0,-1-1 0 0 0,3 25 0 0 0,-1-24 8 0 0,-1-15-137 0 0,1 0 0 0 0,0 0 0 0 0,0 0 0 0 0,0 0 0 0 0,0 0 0 0 0,0 0 0 0 0,0 0 0 0 0,0 0 0 0 0,1 0 0 0 0,-1 0 0 0 0,0 1 0 0 0,0-1 0 0 0,1 0 0 0 0,-1 0-1 0 0,1 0 1 0 0,-1 0 0 0 0,1-1 0 0 0,-1 1 0 0 0,1 0 0 0 0,0 0 0 0 0,-1 0 0 0 0,1 0 0 0 0,0 0 0 0 0,0-1 0 0 0,0 1 0 0 0,-1 0 0 0 0,3 0 0 0 0,-1-1-9 0 0,-1 0 0 0 0,1 1 0 0 0,0-1 0 0 0,-1-1 0 0 0,1 1 1 0 0,0 0-1 0 0,-1 0 0 0 0,1-1 0 0 0,0 1 0 0 0,-1-1 0 0 0,1 1 0 0 0,-1-1 0 0 0,1 0 1 0 0,-1 1-1 0 0,3-3 0 0 0,6-3-95 0 0,0-1 1 0 0,-1 0-1 0 0,-1-1 1 0 0,12-12-1 0 0,19-22-2107 0 0,85-69 0 0 0,-120 106 2075 0 0,1 2 0 0 0,0-1 1 0 0,0 0-1 0 0,0 1 0 0 0,1 0 0 0 0,-1 0 1 0 0,1 1-1 0 0,0-1 0 0 0,7-1 0 0 0,-10 4 67 0 0,1-1 97 0 0,0 1 1 0 0,0 0-1 0 0,0 0 0 0 0,0 1 1 0 0,0-1-1 0 0,0 1 1 0 0,0 0-1 0 0,0 0 0 0 0,8 3 1 0 0,-11-3 243 0 0,5 0-231 0 0,-4 0 142 0 0,-3-2 994 0 0,-20-7-1154 0 0,16 6-5 0 0,-28-9 145 0 0,31 11-155 0 0,-4 1-21 0 0,1 0 24 0 0,-1 0 0 0 0,1 1 0 0 0,0 0-1 0 0,0 0 1 0 0,0 0 0 0 0,0 1 0 0 0,1 0-1 0 0,-1-1 1 0 0,1 2 0 0 0,-1-1 0 0 0,1 0 0 0 0,0 1-1 0 0,0 0 1 0 0,1 0 0 0 0,-1 0 0 0 0,1 0 0 0 0,0 1-1 0 0,0-1 1 0 0,0 1 0 0 0,1 0 0 0 0,-1 0-1 0 0,1 0 1 0 0,-2 7 0 0 0,-1 3 62 0 0,1-1 42 0 0,-1 0 0 0 0,2 0-1 0 0,-3 21 1 0 0,6-31-90 0 0,0 0 0 0 0,0 0 0 0 0,0 1 0 0 0,0-1 0 0 0,1 0 0 0 0,-1 0 0 0 0,1 1 0 0 0,0-1 0 0 0,1 0 0 0 0,-1 0 0 0 0,1 0 0 0 0,0 0 0 0 0,0-1 0 0 0,0 1 0 0 0,0 0 0 0 0,3 3 0 0 0,-4-6-26 0 0,0 1 0 0 0,0-1 0 0 0,0 0 0 0 0,0 0 0 0 0,1 0 0 0 0,-1 0 0 0 0,0 0 0 0 0,0 0 0 0 0,0 0 0 0 0,1-1 0 0 0,-1 1 0 0 0,1 0 0 0 0,-1-1 0 0 0,0 1 0 0 0,1-1 0 0 0,-1 1 0 0 0,1-1 0 0 0,-1 0 0 0 0,1 1 0 0 0,-1-1 0 0 0,1 0 0 0 0,0 0 0 0 0,2-1 0 0 0,-1 1-3 0 0,0-1-1 0 0,0-1 1 0 0,0 1-1 0 0,-1 0 1 0 0,1-1 0 0 0,-1 1-1 0 0,1-1 1 0 0,-1 0-1 0 0,1 1 1 0 0,-1-1-1 0 0,3-4 1 0 0,4-4-12 0 0,0 0-1 0 0,-2-1 1 0 0,1 0-1 0 0,6-14 1 0 0,-5 7-86 0 0,-1 0 0 0 0,0 0 1 0 0,8-39-1 0 0,-15 49 258 0 0,-7 22-63 0 0,-4 30 176 0 0,10-33-217 0 0,-1-2 1 0 0,1-1 0 0 0,0 0 0 0 0,0 0 0 0 0,1 0 0 0 0,0 0 0 0 0,0 0 1 0 0,1 0-1 0 0,0 0 0 0 0,1 0 0 0 0,0 0 0 0 0,6 12 0 0 0,-8-19-59 0 0,0 0 0 0 0,0 0 0 0 0,1 0 0 0 0,-1 0 1 0 0,0 0-1 0 0,1 0 0 0 0,-1 0 0 0 0,0 0 0 0 0,1-1 0 0 0,-1 1 0 0 0,1-1 1 0 0,-1 1-1 0 0,1-1 0 0 0,-1 0 0 0 0,1 1 0 0 0,0-1 0 0 0,-1 0 0 0 0,1 0 0 0 0,-1 0 1 0 0,1 0-1 0 0,0 0 0 0 0,-1 0 0 0 0,1-1 0 0 0,-1 1 0 0 0,1-1 0 0 0,-1 1 1 0 0,1-1-1 0 0,-1 1 0 0 0,1-1 0 0 0,2-1 0 0 0,42-25 1 0 0,-27 12-86 0 0,0-1-1 0 0,-1 0 1 0 0,-1-1 0 0 0,-1-1-1 0 0,-1 0 1 0 0,0-1-1 0 0,-1-1 1 0 0,-1 0 0 0 0,12-26-1 0 0,-25 45 73 0 0,-2-14 231 0 0,-5 26-188 0 0,1 0-1 0 0,0 1 1 0 0,1-1-1 0 0,0 1 0 0 0,1 0 1 0 0,1 0-1 0 0,-1 1 0 0 0,2-1 1 0 0,0 1-1 0 0,0 0 0 0 0,1 19 1 0 0,1-26-13 0 0,0-1-8 0 0,-1 0 1 0 0,1-1-1 0 0,0 1 1 0 0,1 0-1 0 0,-1-1 1 0 0,1 1-1 0 0,0-1 1 0 0,0 1-1 0 0,0-1 1 0 0,1 1-1 0 0,0-1 1 0 0,-1 0-1 0 0,1 0 1 0 0,5 7 0 0 0,-6-10-8 0 0,0-1-12 0 0,-1 1 2 0 0,1-1 0 0 0,0 0-1 0 0,0 1 1 0 0,0-1 0 0 0,0 0 0 0 0,0 0 0 0 0,0 0 0 0 0,0 0 0 0 0,0 0 0 0 0,0 0 0 0 0,0 0 0 0 0,0 0 0 0 0,0 0-1 0 0,0-1 1 0 0,0 1 0 0 0,0 0 0 0 0,0-1 0 0 0,0 1 0 0 0,-1 0 0 0 0,1-1 0 0 0,0 1 0 0 0,0-1 0 0 0,0 0-1 0 0,0 0 1 0 0,21-26-178 0 0,6-36-119 0 0,-26 56 267 0 0,0 0-1 0 0,-1 0 1 0 0,0 0 0 0 0,0 0 0 0 0,-1 0-1 0 0,0 0 1 0 0,0 0 0 0 0,0-1-1 0 0,-1 1 1 0 0,0 0 0 0 0,-1 0 0 0 0,0 0-1 0 0,0 1 1 0 0,0-1 0 0 0,-1 0 0 0 0,0 1-1 0 0,0-1 1 0 0,-1 1 0 0 0,1 0-1 0 0,-1 0 1 0 0,-1 0 0 0 0,1 1 0 0 0,-1 0-1 0 0,0-1 1 0 0,0 2 0 0 0,-1-1 0 0 0,1 1-1 0 0,-12-8 1 0 0,16 10 26 0 0,1 0-1 0 0,-1 0 1 0 0,1 0 0 0 0,0 0-1 0 0,0 0 1 0 0,0 0 0 0 0,0 0-1 0 0,0 0 1 0 0,0 0 0 0 0,1 0-1 0 0,-1 0 1 0 0,1 0 0 0 0,-1 0-1 0 0,1 0 1 0 0,0 0 0 0 0,0 0-1 0 0,0 0 1 0 0,1-2 0 0 0,11-2-42 0 0,-1-1 1 0 0,1 2-1 0 0,0 0 1 0 0,0 0-1 0 0,1 1 1 0 0,-1 1-1 0 0,1 0 1 0 0,23-1-1 0 0,-16 1-616 0 0,6 0-1024 0 0,-15 2-3084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04.98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13 9 48 0 0,'0'0'2258'0'0,"-9"-3"-1439"0"0,6 5 2481 0 0,2 23-2205 0 0,2 49 865 0 0,-1-70-1866 0 0,0 0 1 0 0,1 0 0 0 0,0 0 0 0 0,0-1 0 0 0,0 1 0 0 0,0 0 0 0 0,0-1 0 0 0,1 1 0 0 0,-1-1-1 0 0,1 0 1 0 0,0 1 0 0 0,0-1 0 0 0,1 0 0 0 0,-1 0 0 0 0,6 5 0 0 0,29 30 749 0 0,-36-37-783 0 0,2-1-56 0 0,0 1-1 0 0,-1-1 0 0 0,1 0 1 0 0,0 0-1 0 0,-1 0 1 0 0,1 0-1 0 0,0 0 0 0 0,-1 0 1 0 0,1-1-1 0 0,0 0 1 0 0,-1 1-1 0 0,1-1 0 0 0,4-2 1 0 0,-5 2-7 0 0,3-1-54 0 0,0-1 0 0 0,0 0 0 0 0,0-1 0 0 0,0 1 1 0 0,-1-1-1 0 0,1 0 0 0 0,-1 0 0 0 0,0 0 0 0 0,-1 0 0 0 0,6-8 0 0 0,29-53-939 0 0,-13 19 109 0 0,-24 44 858 0 0,0 1 1 0 0,0-1-1 0 0,0 1 1 0 0,0-1-1 0 0,0 0 1 0 0,0 0-1 0 0,-1 0 1 0 0,1 1-1 0 0,-1-1 1 0 0,1 0-1 0 0,-1 0 1 0 0,0 0-1 0 0,0 0 1 0 0,1 0-1 0 0,-2-2 1 0 0,-3 5 271 0 0,-2 17-33 0 0,5-11-144 0 0,0 1 1 0 0,0 0-1 0 0,1-1 1 0 0,0 1-1 0 0,0-1 1 0 0,1 1-1 0 0,0 0 1 0 0,0-1-1 0 0,0 1 1 0 0,1-1-1 0 0,1 0 1 0 0,-1 1 0 0 0,1-1-1 0 0,0 0 1 0 0,1-1-1 0 0,0 1 1 0 0,0 0-1 0 0,0-1 1 0 0,10 11-1 0 0,-12-16-66 0 0,1 1-1 0 0,-1-1 0 0 0,0 0 1 0 0,1 0-1 0 0,-1 0 0 0 0,1 0 0 0 0,0 0 1 0 0,-1 0-1 0 0,1-1 0 0 0,0 1 1 0 0,0-1-1 0 0,-1 0 0 0 0,1 0 1 0 0,0 0-1 0 0,0 0 0 0 0,-1 0 1 0 0,1 0-1 0 0,0-1 0 0 0,-1 0 0 0 0,1 1 1 0 0,0-1-1 0 0,-1 0 0 0 0,1 0 1 0 0,-1 0-1 0 0,5-4 0 0 0,7-2-124 0 0,-1-1 0 0 0,0-1-1 0 0,13-12 1 0 0,-21 18 40 0 0,3-5-44 0 0,0 1-1 0 0,-1-1 1 0 0,0 0 0 0 0,0 0 0 0 0,0-1 0 0 0,-1 0-1 0 0,-1 0 1 0 0,0-1 0 0 0,0 0 0 0 0,-1 1-1 0 0,4-14 1 0 0,-5 3 107 0 0,-11 26 305 0 0,5-3-249 0 0,1 1-1 0 0,0-1 0 0 0,1 1 1 0 0,-1-1-1 0 0,1 1 0 0 0,-1-1 1 0 0,1 1-1 0 0,0 0 1 0 0,0 4-1 0 0,4 101 292 0 0,0-54-156 0 0,-2 0 1 0 0,-9 70-1 0 0,5-102-57 0 0,1-5 106 0 0,-1 0 0 0 0,-10 34 0 0 0,13-52-207 0 0,0 1 1 0 0,0-1-1 0 0,0 1 1 0 0,0-1-1 0 0,0 1 1 0 0,-1-1-1 0 0,1 0 1 0 0,0 1-1 0 0,0-1 1 0 0,0 0-1 0 0,-1 1 1 0 0,1-1-1 0 0,0 0 1 0 0,0 1-1 0 0,-1-1 1 0 0,1 0-1 0 0,0 1 1 0 0,0-1-1 0 0,-1 0 1 0 0,1 1 0 0 0,0-1-1 0 0,-1 0 1 0 0,1 0-1 0 0,-1 0 1 0 0,1 1-1 0 0,0-1 1 0 0,-1 0-1 0 0,1 0 1 0 0,-1 0-1 0 0,1 0 1 0 0,0 0-1 0 0,-1 0 1 0 0,1 0-1 0 0,-1 0 1 0 0,1 0-1 0 0,-1 0 1 0 0,-11-13 84 0 0,-3-26-70 0 0,14 28-36 0 0,0 0-1 0 0,1 0 0 0 0,1-1 1 0 0,0 1-1 0 0,1 1 1 0 0,0-1-1 0 0,0 0 1 0 0,6-13-1 0 0,5-10-185 0 0,20-38 1 0 0,1 0-234 0 0,37-67-276 0 0,-67 136 772 0 0,0 10 28 0 0,1 30 158 0 0,-2 44 320 0 0,-3-75-531 0 0,0 0 1 0 0,1 0 0 0 0,-1 0-1 0 0,1 0 1 0 0,0 0-1 0 0,1-1 1 0 0,-1 1 0 0 0,1 0-1 0 0,0-1 1 0 0,1 1 0 0 0,-1-1-1 0 0,1 0 1 0 0,6 8-1 0 0,-9-12-12 0 0,1 0-36 0 0,-1-1 0 0 0,0 1 0 0 0,1 0 0 0 0,-1-1-1 0 0,1 1 1 0 0,-1 0 0 0 0,1-1 0 0 0,-1 1 0 0 0,1 0 0 0 0,0-1 0 0 0,-1 1 0 0 0,1-1-1 0 0,-1 1 1 0 0,1-1 0 0 0,0 0 0 0 0,0 1 0 0 0,-1-1 0 0 0,1 0 0 0 0,0 1 0 0 0,0-1-1 0 0,-1 0 1 0 0,1 0 0 0 0,0 1 0 0 0,0-1 0 0 0,0 0 0 0 0,-1 0 0 0 0,1 0 0 0 0,0 0-1 0 0,0 0 1 0 0,0 0 0 0 0,-1-1 0 0 0,1 1 0 0 0,0 0 0 0 0,0 0 0 0 0,0-1 0 0 0,-1 1-1 0 0,1 0 1 0 0,0-1 0 0 0,0 1 0 0 0,0-1 0 0 0,25-8-220 0 0,-16 4-172 0 0,-1 0 1 0 0,1-1 0 0 0,-1 0-1 0 0,-1-1 1 0 0,1 1 0 0 0,-1-1-1 0 0,10-12 1 0 0,6-10-3706 0 0,-18 18 1939 0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06.85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192 81 308 0 0,'9'10'8623'0'0,"-13"-14"-8583"0"0,0 0 0 0 0,0 0 0 0 0,0 0 0 0 0,-1 0-1 0 0,1 1 1 0 0,-1 0 0 0 0,0 0 0 0 0,0 0 0 0 0,0 0-1 0 0,-1 1 1 0 0,1 0 0 0 0,-6-2 0 0 0,9 4-19 0 0,-2-1-9 0 0,0 1-4 0 0,-1-1 0 0 0,1 1 0 0 0,-1 0 1 0 0,1 1-1 0 0,-1-1 0 0 0,1 1 1 0 0,0 0-1 0 0,-1 0 0 0 0,1 0 0 0 0,0 1 1 0 0,0-1-1 0 0,0 1 0 0 0,0 0 1 0 0,0 0-1 0 0,0 0 0 0 0,0 1 0 0 0,1 0 1 0 0,-1-1-1 0 0,1 1 0 0 0,0 0 1 0 0,0 1-1 0 0,0-1 0 0 0,0 0 0 0 0,0 1 1 0 0,1 0-1 0 0,0 0 0 0 0,0-1 1 0 0,0 1-1 0 0,-2 5 0 0 0,1 0 61 0 0,-1-1-1 0 0,2 1 0 0 0,-1 0 1 0 0,1 0-1 0 0,0 0 1 0 0,1 0-1 0 0,0 0 0 0 0,1 0 1 0 0,0 0-1 0 0,0 1 0 0 0,1-1 1 0 0,0 0-1 0 0,4 16 1 0 0,-4-22-42 0 0,-1-1-1 0 0,1 1 1 0 0,0 0 0 0 0,0 0 0 0 0,0-1 0 0 0,0 1 0 0 0,1-1 0 0 0,-1 1 0 0 0,1-1 0 0 0,0 1 0 0 0,-1-1-1 0 0,1 0 1 0 0,0 0 0 0 0,0 0 0 0 0,0 0 0 0 0,1 0 0 0 0,-1 0 0 0 0,0-1 0 0 0,1 1 0 0 0,-1-1 0 0 0,1 0-1 0 0,5 3 1 0 0,-6-4 65 0 0,53-27 58 0 0,-42 15-237 0 0,0 0 0 0 0,0-1 0 0 0,-2-1 0 0 0,0 0 1 0 0,0 0-1 0 0,-1-1 0 0 0,-1-1 0 0 0,-1 0 0 0 0,0 0 0 0 0,7-22 0 0 0,-9 19-201 0 0,-9 14 113 0 0,2 7 181 0 0,-1-1 0 0 0,1 1 0 0 0,-1 0 0 0 0,1 0 0 0 0,0-1 0 0 0,0 1 0 0 0,0 0 0 0 0,0 0 0 0 0,0 1 0 0 0,0-1 0 0 0,0 0 0 0 0,1 0 0 0 0,-1 3 0 0 0,-2 8 82 0 0,0 0 0 0 0,1 0 0 0 0,0 0 0 0 0,1 1-1 0 0,1-1 1 0 0,0 0 0 0 0,1 0 0 0 0,2 14 0 0 0,-2-22-71 0 0,-1-1-1 0 0,1 0 1 0 0,0 0 0 0 0,1 1 0 0 0,-1-1-1 0 0,1 0 1 0 0,0 0 0 0 0,0 0 0 0 0,0-1-1 0 0,0 1 1 0 0,1 0 0 0 0,-1-1-1 0 0,1 0 1 0 0,0 1 0 0 0,0-1 0 0 0,0 0-1 0 0,1-1 1 0 0,-1 1 0 0 0,1 0 0 0 0,-1-1-1 0 0,1 0 1 0 0,0 0 0 0 0,0 0-1 0 0,0 0 1 0 0,0-1 0 0 0,0 0 0 0 0,0 0-1 0 0,6 1 1 0 0,-8-1 7 0 0,3-2-1 0 0,13-2-57 0 0,0 0 1 0 0,-1-2 0 0 0,0 0 0 0 0,0-1-1 0 0,0-1 1 0 0,-1 0 0 0 0,0-1 0 0 0,0-1-1 0 0,-1 0 1 0 0,0-1 0 0 0,-1-1 0 0 0,0 0-1 0 0,0-1 1 0 0,-1-1 0 0 0,-1 0 0 0 0,21-29-1 0 0,-29 36-18 0 0,1 0-1 0 0,-1 0 1 0 0,-1 0-1 0 0,1 0 1 0 0,-1-1-1 0 0,-1 0 1 0 0,1 0-1 0 0,-1 0 0 0 0,0 0 1 0 0,-1 0-1 0 0,1 0 1 0 0,-1 0-1 0 0,-1 0 1 0 0,1-1-1 0 0,-2-13 1 0 0,1 20 56 0 0,0 0 1 0 0,0-1 0 0 0,0 1 0 0 0,-1 0 0 0 0,1 0 0 0 0,0-1 0 0 0,0 1 0 0 0,-1 0 0 0 0,1 0 0 0 0,-1 0-1 0 0,1 0 1 0 0,-1-1 0 0 0,1 1 0 0 0,-1 0 0 0 0,0 0 0 0 0,1 0 0 0 0,-1 0 0 0 0,0 0 0 0 0,0 1 0 0 0,0-1 0 0 0,0 0-1 0 0,0 0 1 0 0,0 0 0 0 0,0 1 0 0 0,0-1 0 0 0,0 0 0 0 0,0 1 0 0 0,0-1 0 0 0,-1 1 0 0 0,1 0 0 0 0,0-1-1 0 0,0 1 1 0 0,0 0 0 0 0,-1 0 0 0 0,1-1 0 0 0,0 1 0 0 0,0 0 0 0 0,-1 0 0 0 0,1 1 0 0 0,0-1 0 0 0,0 0-1 0 0,-1 0 1 0 0,1 1 0 0 0,0-1 0 0 0,0 0 0 0 0,0 1 0 0 0,-1-1 0 0 0,1 1 0 0 0,0 0 0 0 0,0-1 0 0 0,0 1-1 0 0,0 0 1 0 0,0-1 0 0 0,0 1 0 0 0,0 0 0 0 0,0 1 0 0 0,-7 4 78 0 0,1 1-1 0 0,-1 0 1 0 0,2 0 0 0 0,-1 0-1 0 0,1 1 1 0 0,-5 8 0 0 0,8-11-29 0 0,0 0 1 0 0,0 0 0 0 0,1 0 0 0 0,-1 1-1 0 0,1-1 1 0 0,1 1 0 0 0,-1 0 0 0 0,1-1-1 0 0,0 1 1 0 0,0 0 0 0 0,1 0-1 0 0,0 0 1 0 0,0 0 0 0 0,0-1 0 0 0,0 1-1 0 0,1 0 1 0 0,0 0 0 0 0,0 0 0 0 0,1-1-1 0 0,2 6 1 0 0,3 5 81 0 0,1-1 1 0 0,0 0-1 0 0,2 0 1 0 0,-1-1-1 0 0,17 18 1 0 0,-23-30-134 0 0,0 1 1 0 0,1 0-1 0 0,-1-1 1 0 0,1 0-1 0 0,0 0 1 0 0,0 0-1 0 0,0 0 1 0 0,0-1-1 0 0,0 1 1 0 0,0-1-1 0 0,0 0 1 0 0,1 0-1 0 0,-1-1 1 0 0,0 1-1 0 0,1-1 1 0 0,-1 0-1 0 0,0 0 1 0 0,1-1-1 0 0,-1 1 1 0 0,0-1-1 0 0,6-1 1 0 0,-1-1-167 0 0,0 1 0 0 0,0-1 0 0 0,0-1 0 0 0,0 0 0 0 0,-1 0 0 0 0,0-1 0 0 0,0 0 0 0 0,0 0 0 0 0,0-1 0 0 0,-1 0 0 0 0,0 0 0 0 0,0-1 0 0 0,0 0 0 0 0,-1 0 0 0 0,0-1 0 0 0,5-8 0 0 0,19-38-1548 0 0,-29 53 1669 0 0,-2 1 73 0 0,1 0-1 0 0,-1 0 1 0 0,1 1-1 0 0,-1-1 0 0 0,1 0 1 0 0,-1 0-1 0 0,1 0 0 0 0,-1 1 1 0 0,1-1-1 0 0,-1 0 0 0 0,1 1 1 0 0,-1-1-1 0 0,1 0 0 0 0,-1 1 1 0 0,1-1-1 0 0,0 1 1 0 0,-1-1-1 0 0,1 0 0 0 0,-1 1 1 0 0,1-1-1 0 0,0 1 0 0 0,0-1 1 0 0,-1 1-1 0 0,1-1 0 0 0,0 1 1 0 0,0 0-1 0 0,0-1 0 0 0,0 1 1 0 0,0-1-1 0 0,-1 1 0 0 0,1-1 1 0 0,0 1-1 0 0,0 0 1 0 0,7 28 458 0 0,-5-25-455 0 0,0 0-1 0 0,0 1 1 0 0,0-1 0 0 0,1-1-1 0 0,-1 1 1 0 0,1 0 0 0 0,0 0 0 0 0,0-1-1 0 0,0 0 1 0 0,1 0 0 0 0,-1 0-1 0 0,5 3 1 0 0,-4-4-30 0 0,-1-1-1 0 0,0 1 1 0 0,1-1 0 0 0,-1 0 0 0 0,1 0 0 0 0,0-1-1 0 0,-1 1 1 0 0,1-1 0 0 0,-1 0 0 0 0,1 0-1 0 0,0 0 1 0 0,-1 0 0 0 0,1-1 0 0 0,0 1-1 0 0,-1-1 1 0 0,1 0 0 0 0,-1 0 0 0 0,1 0-1 0 0,-1-1 1 0 0,0 1 0 0 0,1-1 0 0 0,-1 0-1 0 0,0 0 1 0 0,0 0 0 0 0,4-4 0 0 0,-1 1-70 0 0,0-1 0 0 0,0-1 0 0 0,0 1-1 0 0,-1-1 1 0 0,0 0 0 0 0,-1-1 0 0 0,1 1 0 0 0,-1-1 0 0 0,5-14 0 0 0,10-55-330 0 0,-18 74 427 0 0,-1 0-1 0 0,1 0 1 0 0,-1 0-1 0 0,0 0 0 0 0,0 0 1 0 0,0 0-1 0 0,0 0 1 0 0,-1 0-1 0 0,1 0 1 0 0,-1 0-1 0 0,0 1 1 0 0,0-1-1 0 0,0 0 0 0 0,0 0 1 0 0,0 1-1 0 0,-1-1 1 0 0,1 0-1 0 0,-1 1 1 0 0,0 0-1 0 0,-2-3 1 0 0,4 4 481 0 0,-5 3-424 0 0,4-1-76 0 0,0-1 0 0 0,0 1-1 0 0,-1 0 1 0 0,1 0-1 0 0,0-1 1 0 0,0 1-1 0 0,0 0 1 0 0,0 0 0 0 0,0 0-1 0 0,0 0 1 0 0,0 0-1 0 0,0 0 1 0 0,1 1 0 0 0,-1-1-1 0 0,0 0 1 0 0,1 0-1 0 0,-1 1 1 0 0,1-1 0 0 0,-1 0-1 0 0,0 3 1 0 0,3 33 368 0 0,-1-24-330 0 0,2 16 118 0 0,-3-21-106 0 0,1 1 0 0 0,-1-1 0 0 0,2 0 0 0 0,-1 0 0 0 0,1 0 0 0 0,4 9 0 0 0,-5-13-44 0 0,1 1 0 0 0,0-1 0 0 0,0 1 1 0 0,0-1-1 0 0,1 0 0 0 0,-1 0 0 0 0,1 0 1 0 0,0 0-1 0 0,0 0 0 0 0,1 0 0 0 0,-1-1 0 0 0,1 0 1 0 0,-1 0-1 0 0,1 0 0 0 0,0 0 0 0 0,0 0 1 0 0,6 2-1 0 0,-8-4-7 0 0,4-1-37 0 0,-1-1-1 0 0,1 0 1 0 0,0 1 0 0 0,0-2-1 0 0,-1 1 1 0 0,1-1-1 0 0,-1 0 1 0 0,0 0-1 0 0,1 0 1 0 0,-1-1 0 0 0,0 0-1 0 0,0 0 1 0 0,-1 0-1 0 0,1-1 1 0 0,-1 0 0 0 0,1 1-1 0 0,4-7 1 0 0,-2 1-99 0 0,0 1 1 0 0,-1-1-1 0 0,0 0 1 0 0,-1 0 0 0 0,0-1-1 0 0,0 0 1 0 0,-1 0-1 0 0,5-16 1 0 0,-3 8-67 0 0,-5 16 171 0 0,0 1 0 0 0,0-1 1 0 0,0 0-1 0 0,0 0 1 0 0,-1 1-1 0 0,1-1 0 0 0,-1 0 1 0 0,1 0-1 0 0,-1 0 1 0 0,0 0-1 0 0,0 0 0 0 0,1 0 1 0 0,-1 0-1 0 0,-1 0 1 0 0,1 0-1 0 0,0 0 0 0 0,0 0 1 0 0,-1 1-1 0 0,1-1 1 0 0,-2-3-1 0 0,2 5 32 0 0,0-1 1 0 0,0 0-1 0 0,-1 0 1 0 0,1 0-1 0 0,0 0 1 0 0,-1 0-1 0 0,1 0 1 0 0,-1 0-1 0 0,1 0 1 0 0,-1 0-1 0 0,1 1 1 0 0,-1-1-1 0 0,0 0 0 0 0,1 0 1 0 0,-1 1-1 0 0,0-1 1 0 0,1 1-1 0 0,-1-1 1 0 0,0 0-1 0 0,0 1 1 0 0,0-1-1 0 0,0 1 1 0 0,0 0-1 0 0,1-1 1 0 0,-1 1-1 0 0,0 0 1 0 0,-2-1-1 0 0,2 2 5 0 0,0 0 0 0 0,0 0-1 0 0,0 0 1 0 0,0 0 0 0 0,1 0 0 0 0,-1 1-1 0 0,0-1 1 0 0,1 0 0 0 0,-1 0 0 0 0,1 0 0 0 0,-1 1-1 0 0,1-1 1 0 0,-1 0 0 0 0,1 1 0 0 0,0-1-1 0 0,0 3 1 0 0,-4 64 484 0 0,6-57-433 0 0,-1-1 0 0 0,1 1 0 0 0,1-1 0 0 0,0 0 0 0 0,1 0 0 0 0,-1 0 0 0 0,2 0 0 0 0,0 0-1 0 0,0-1 1 0 0,0 0 0 0 0,14 17 0 0 0,-17-24-208 0 0,1 0 1 0 0,-1 0-1 0 0,1 0 0 0 0,-1 0 1 0 0,1 0-1 0 0,0-1 0 0 0,-1 1 1 0 0,1-1-1 0 0,0 0 0 0 0,0 0 0 0 0,0 0 1 0 0,0 0-1 0 0,0 0 0 0 0,0 0 1 0 0,1-1-1 0 0,-1 0 0 0 0,0 0 1 0 0,0 0-1 0 0,0 0 0 0 0,0 0 1 0 0,0 0-1 0 0,6-2 0 0 0,-8 2 14 0 0,-1 0 0 0 0,1-1 0 0 0,0 1 0 0 0,-1 0 0 0 0,1 0-1 0 0,0 0 1 0 0,-1-1 0 0 0,1 1 0 0 0,-1 0 0 0 0,1-1 0 0 0,0 1 0 0 0,-1-1 0 0 0,1 1-1 0 0,-1-1 1 0 0,1 1 0 0 0,-1-1 0 0 0,0 1 0 0 0,1-1 0 0 0,-1 1 0 0 0,1-1 0 0 0,-1 1 0 0 0,0-1-1 0 0,0 0 1 0 0,1 1 0 0 0,-1-1 0 0 0,0 0 0 0 0,0 0 0 0 0,1-2-1211 0 0,3-5-935 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0.18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 0 252 0 0,'-1'16'5819'0'0,"-2"65"-4418"0"0,15 155 2393 0 0,-16-215-3036 0 0,-3-43-763 0 0,-4-47-1035 0 0,12 64 917 0 0,0 1 0 0 0,0 0 0 0 0,0-1 0 0 0,0 1 1 0 0,1 0-1 0 0,0 0 0 0 0,0 0 0 0 0,0 0 0 0 0,4-5 0 0 0,-5 8 28 0 0,-1 0 64 0 0,1 1-1 0 0,-1-1 1 0 0,1 1 0 0 0,-1-1 0 0 0,1 0 0 0 0,-1 1-1 0 0,1-1 1 0 0,0 1 0 0 0,-1-1 0 0 0,1 1 0 0 0,0-1-1 0 0,-1 1 1 0 0,1 0 0 0 0,0-1 0 0 0,0 1 0 0 0,0 0-1 0 0,-1 0 1 0 0,1 0 0 0 0,0-1 0 0 0,0 1 0 0 0,0 0-1 0 0,-1 0 1 0 0,1 0 0 0 0,1 0 0 0 0,14 5 11 0 0,-3-1-8 0 0,1 0 1 0 0,0-1 0 0 0,0 0-1 0 0,0-1 1 0 0,23 0 0 0 0,-31-3 11 0 0,0 0 0 0 0,0 0 1 0 0,1-1-1 0 0,-1 0 0 0 0,0 0 0 0 0,0 0 1 0 0,0-1-1 0 0,-1 0 0 0 0,1 0 0 0 0,-1 0 1 0 0,0-1-1 0 0,1 0 0 0 0,6-7 0 0 0,-8 8-7 0 0,0-1 1 0 0,0 0-1 0 0,0 0 0 0 0,0 0 0 0 0,-1 0 0 0 0,0-1 0 0 0,0 1 1 0 0,0-1-1 0 0,0 0 0 0 0,-1 0 0 0 0,0 0 0 0 0,0 0 0 0 0,0 0 1 0 0,-1-1-1 0 0,0 1 0 0 0,1-7 0 0 0,5-18-152 0 0,-5 18 727 0 0,-17 24-192 0 0,11-6-283 0 0,1-1-1 0 0,-1 1 1 0 0,1 0 0 0 0,0-1-1 0 0,0 1 1 0 0,1 1 0 0 0,-1-1 0 0 0,1 0-1 0 0,1 1 1 0 0,-1-1 0 0 0,1 1-1 0 0,0 11 1 0 0,-7 26 416 0 0,7-40-447 0 0,0 0 0 0 0,0 0 0 0 0,0 0 0 0 0,1 0 0 0 0,-1 0 0 0 0,1 0 1 0 0,0 1-1 0 0,1-1 0 0 0,-1 0 0 0 0,1 0 0 0 0,-1 0 0 0 0,1 0 0 0 0,0 0 0 0 0,1 0 0 0 0,-1 0 0 0 0,1 0 0 0 0,0 0 1 0 0,0-1-1 0 0,0 1 0 0 0,0-1 0 0 0,5 7 0 0 0,-2-5-5 0 0,0-1 0 0 0,0 1 0 0 0,0-1 0 0 0,0 0 0 0 0,1 0 0 0 0,0-1 1 0 0,-1 0-1 0 0,1 0 0 0 0,1 0 0 0 0,-1 0 0 0 0,0-1 0 0 0,9 2 0 0 0,-12-4-26 0 0,2 0-1 0 0,9-3-76 0 0,-1 0 0 0 0,0-1 0 0 0,-1 0-1 0 0,1-1 1 0 0,-1-1 0 0 0,0 0 0 0 0,0 0-1 0 0,-1-2 1 0 0,1 1 0 0 0,-2-1 0 0 0,1-1-1 0 0,-1 0 1 0 0,0 0 0 0 0,-1-1-1 0 0,0 0 1 0 0,-1 0 0 0 0,11-19 0 0 0,-16 25-6 0 0,0-1 0 0 0,-1 1 1 0 0,0-1-1 0 0,0 0 0 0 0,0 0 1 0 0,0 0-1 0 0,-1 0 0 0 0,0 0 0 0 0,0 0 1 0 0,0-1-1 0 0,-1-8 0 0 0,0 12 62 0 0,0 0 0 0 0,0 0-1 0 0,0 0 1 0 0,-1-1 0 0 0,1 1-1 0 0,-1 0 1 0 0,1 0 0 0 0,-1 0-1 0 0,0 0 1 0 0,0 0 0 0 0,0 0-1 0 0,0 0 1 0 0,0 0 0 0 0,0 0 0 0 0,-1 0-1 0 0,1 0 1 0 0,-1 1 0 0 0,1-1-1 0 0,-1 0 1 0 0,0 1 0 0 0,1 0-1 0 0,-1-1 1 0 0,0 1 0 0 0,0 0-1 0 0,0 0 1 0 0,0 0 0 0 0,0 0-1 0 0,0 0 1 0 0,-4 0 0 0 0,4 0 220 0 0,-1 2-191 0 0,0 0-1 0 0,0 0 1 0 0,0 0 0 0 0,0 0-1 0 0,0 0 1 0 0,0 1-1 0 0,1-1 1 0 0,-1 1-1 0 0,1 0 1 0 0,-1 0 0 0 0,1 0-1 0 0,0 0 1 0 0,-1 0-1 0 0,1 1 1 0 0,0-1-1 0 0,0 1 1 0 0,1-1 0 0 0,-1 1-1 0 0,1 0 1 0 0,-1-1-1 0 0,1 1 1 0 0,0 0-1 0 0,0 0 1 0 0,0 0 0 0 0,0 0-1 0 0,0 0 1 0 0,0 4-1 0 0,0 3 62 0 0,-1 1-1 0 0,1-1 1 0 0,1 1-1 0 0,0-1 0 0 0,0 1 1 0 0,3 17-1 0 0,-2-22-64 0 0,1 0-1 0 0,-1 0 0 0 0,1 0 0 0 0,0-1 1 0 0,0 1-1 0 0,1 0 0 0 0,0-1 0 0 0,0 0 1 0 0,0 0-1 0 0,0 0 0 0 0,1 0 0 0 0,0 0 1 0 0,0-1-1 0 0,0 1 0 0 0,1-1 0 0 0,-1 0 1 0 0,1-1-1 0 0,0 1 0 0 0,0-1 0 0 0,1 0 0 0 0,-1 0 1 0 0,0 0-1 0 0,1-1 0 0 0,0 0 0 0 0,0 0 1 0 0,-1 0-1 0 0,1-1 0 0 0,0 0 0 0 0,0 0 1 0 0,0-1-1 0 0,0 1 0 0 0,10-2 0 0 0,-9 1-61 0 0,0-1-1 0 0,-1 0 0 0 0,1 0 1 0 0,0-1-1 0 0,0 0 0 0 0,-1 0 1 0 0,1 0-1 0 0,-1-1 0 0 0,0 0 1 0 0,0 0-1 0 0,0-1 0 0 0,8-5 0 0 0,5-6-440 0 0,34-34-1 0 0,-50 46 438 0 0,7-9-152 0 0,0-1-1 0 0,-1-1 1 0 0,-1 0 0 0 0,0 0 0 0 0,0 0 0 0 0,-2-1 0 0 0,6-17 0 0 0,-11 30 214 0 0,-1 0 1 0 0,1 0-1 0 0,-1 1 1 0 0,1-1 0 0 0,-1 0-1 0 0,0-1 1 0 0,0 1-1 0 0,0 0 1 0 0,0 0-1 0 0,0 0 1 0 0,0 0 0 0 0,0 0-1 0 0,-1 0 1 0 0,1 0-1 0 0,-1 0 1 0 0,1 1-1 0 0,-1-1 1 0 0,0 0 0 0 0,0 0-1 0 0,0 0 1 0 0,0 0-1 0 0,-1-1 1 0 0,0 2 64 0 0,1 0 13 0 0,0 0 0 0 0,0 0 0 0 0,0 0 0 0 0,0 0 1 0 0,0 0-1 0 0,0 1 0 0 0,-1-1 0 0 0,1 0 0 0 0,0 1 0 0 0,0-1 1 0 0,-1 1-1 0 0,1 0 0 0 0,0-1 0 0 0,-1 1 0 0 0,1 0 0 0 0,0 0 1 0 0,-1 0-1 0 0,1 0 0 0 0,-1 0 0 0 0,1 0 0 0 0,-2 0 0 0 0,-1 8-43 0 0,0-1-1 0 0,1 1 1 0 0,0 0-1 0 0,0 0 1 0 0,1 0-1 0 0,0 1 1 0 0,0-1-1 0 0,1 0 1 0 0,-1 10-1 0 0,-1 82 340 0 0,-3-76-284 0 0,5-23-101 0 0,1 0 1 0 0,-1 1 0 0 0,1-1-1 0 0,-1 0 1 0 0,1 1-1 0 0,0-1 1 0 0,-1 1 0 0 0,1-1-1 0 0,0 1 1 0 0,0-1-1 0 0,0 1 1 0 0,0-1 0 0 0,0 0-1 0 0,0 1 1 0 0,0-1-1 0 0,1 1 1 0 0,-1-1 0 0 0,1 1-1 0 0,-1-1 1 0 0,1 0-1 0 0,-1 1 1 0 0,2 1-1 0 0,-1-1 4 0 0,0-1-1 0 0,0 1 0 0 0,1 0 0 0 0,-1 0 1 0 0,1 0-1 0 0,-1-1 0 0 0,1 1 0 0 0,0-1 1 0 0,0 1-1 0 0,-1-1 0 0 0,1 0 0 0 0,0 1 1 0 0,0-1-1 0 0,0 0 0 0 0,1 0 0 0 0,-1-1 1 0 0,0 1-1 0 0,0 0 0 0 0,0-1 0 0 0,1 1 1 0 0,-1-1-1 0 0,0 0 0 0 0,1 0 0 0 0,-1 0 0 0 0,0 0 1 0 0,4 0-1 0 0,-2 0-5 0 0,0 0-2 0 0,1-1 4 0 0,6-1 4 0 0,-1 0 0 0 0,1-1 1 0 0,-1 0-1 0 0,0 0 0 0 0,0-1 1 0 0,0-1-1 0 0,0 0 0 0 0,-1 0 1 0 0,13-10-1 0 0,-16 11-19 0 0,0-1 0 0 0,0 0 0 0 0,-1 0 0 0 0,0 0 0 0 0,0-1 1 0 0,0 0-1 0 0,-1 0 0 0 0,1 0 0 0 0,-2-1 0 0 0,1 1 0 0 0,-1-1 0 0 0,0 0 0 0 0,0 0 0 0 0,-1 0 0 0 0,2-8 0 0 0,-3 12-13 0 0,-1-1 0 0 0,0 0-1 0 0,0 0 1 0 0,-1 0-1 0 0,1 0 1 0 0,-1 0-1 0 0,0 0 1 0 0,0 0-1 0 0,0 1 1 0 0,0-1-1 0 0,-1 0 1 0 0,1 1-1 0 0,-1-1 1 0 0,0 1-1 0 0,0 0 1 0 0,-1 0 0 0 0,1-1-1 0 0,-1 1 1 0 0,-3-4-1 0 0,-5-3-62 0 0,1 1 0 0 0,-2-1 1 0 0,-21-13-1 0 0,31 22 71 0 0,-1 0 0 0 0,1 0 1 0 0,0 0-1 0 0,0 0 0 0 0,-1 1 1 0 0,1-1-1 0 0,0 1 0 0 0,-1 0 0 0 0,1-1 1 0 0,0 1-1 0 0,-1 0 0 0 0,1 0 1 0 0,-1 1-1 0 0,1-1 0 0 0,0 0 1 0 0,-1 1-1 0 0,1 0 0 0 0,0-1 0 0 0,0 1 1 0 0,-1 0-1 0 0,1 0 0 0 0,0 0 1 0 0,0 0-1 0 0,0 1 0 0 0,0-1 1 0 0,0 1-1 0 0,0-1 0 0 0,1 1 1 0 0,-1-1-1 0 0,0 1 0 0 0,-2 4 0 0 0,-3 2-552 0 0,0 1-1 0 0,1 0 0 0 0,0 0 0 0 0,0 0 0 0 0,-5 13 0 0 0,1 3-3179 0 0,6-10 1602 0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0.86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25 152 508 0 0,'-11'37'2882'0'0,"11"-29"-2576"0"0,-1 0-1 0 0,1 0 1 0 0,0 0 0 0 0,1 0 0 0 0,0 0 0 0 0,0 1 0 0 0,1-2 0 0 0,0 1 0 0 0,0 0 0 0 0,1 0-1 0 0,0-1 1 0 0,0 1 0 0 0,1-1 0 0 0,8 12 0 0 0,-9-14-161 0 0,0-1-1 0 0,0 0 1 0 0,1-1 0 0 0,-1 1-1 0 0,1 0 1 0 0,0-1 0 0 0,0 0 0 0 0,5 3-1 0 0,-8-5 254 0 0,0-2-396 0 0,-1 1 0 0 0,0 0 1 0 0,0-1-1 0 0,1 1 0 0 0,-1 0 0 0 0,0-1 0 0 0,1 1 0 0 0,-1 0 0 0 0,0-1 0 0 0,1 1 0 0 0,-1 0 0 0 0,0 0 1 0 0,1-1-1 0 0,-1 1 0 0 0,1 0 0 0 0,-1 0 0 0 0,1 0 0 0 0,-1 0 0 0 0,0 0 0 0 0,1-1 0 0 0,-1 1 1 0 0,1 0-1 0 0,-1 0 0 0 0,1 0 0 0 0,-1 0 0 0 0,1 0 0 0 0,-1 0 0 0 0,0 0 0 0 0,2 1 0 0 0,-2-1 0 0 0,1 0 0 0 0,0 0 1 0 0,0 0-1 0 0,-1 0 0 0 0,1 0 0 0 0,0 0 0 0 0,0 0 0 0 0,-1 0 0 0 0,1-1 0 0 0,0 1 0 0 0,-1 0 0 0 0,1 0 0 0 0,0-1 0 0 0,-1 1 0 0 0,1 0 0 0 0,0-1 0 0 0,-1 1 1 0 0,1 0-1 0 0,0-1 0 0 0,-1 1 0 0 0,1-1 0 0 0,-1 1 0 0 0,2-2 0 0 0,4-10 25 0 0,0 1 0 0 0,0-2 0 0 0,-1 1-1 0 0,-1-1 1 0 0,5-21 0 0 0,-8 29-31 0 0,-1 1-1 0 0,1-1 0 0 0,-1 1 1 0 0,0 0-1 0 0,0-1 0 0 0,-1 1 1 0 0,1-1-1 0 0,-1 1 0 0 0,0 0 1 0 0,0 0-1 0 0,-1-1 0 0 0,1 1 1 0 0,-1 0-1 0 0,0 0 0 0 0,0 0 1 0 0,0 1-1 0 0,-1-1 0 0 0,1 0 1 0 0,-1 1-1 0 0,0-1 0 0 0,-6-5 1 0 0,4 5 5 0 0,-1-1 0 0 0,1 1 0 0 0,-1 0 0 0 0,0 0 0 0 0,0 0 0 0 0,-1 1 0 0 0,1 0 0 0 0,-1 0 0 0 0,0 1 0 0 0,0 0 0 0 0,-8-2 0 0 0,-18-8 141 0 0,32 10-130 0 0,1-3 4 0 0,1 3-14 0 0,-1 1 0 0 0,1-1 0 0 0,0 1 0 0 0,0 0 0 0 0,0-1 0 0 0,0 1 0 0 0,0 0 0 0 0,1 0 0 0 0,-1 0 0 0 0,0 0 0 0 0,1 0 0 0 0,-1 0 0 0 0,0 0 0 0 0,1 0 0 0 0,-1 0 0 0 0,3 0 0 0 0,28-14 32 0 0,-29 14-36 0 0,32-15-25 0 0,-22 9-104 0 0,0 1 1 0 0,1 0-1 0 0,-1 1 1 0 0,1 1-1 0 0,0 0 1 0 0,20-3 0 0 0,-32 7-322 0 0,3 0-122 0 0,-3 1 666 0 0,0-1-328 0 0,0 0 0 0 0,-1 0-1 0 0,1 0 1 0 0,0 0-1 0 0,-1 0 1 0 0,1 1-1 0 0,0-1 1 0 0,-1 1 0 0 0,1-1-1 0 0,-1 1 1 0 0,1 0-1 0 0,-1-1 1 0 0,1 1-1 0 0,-1 0 1 0 0,1 0 0 0 0,-1 0-1 0 0,0 0 1 0 0,2 2-1 0 0,3 7-1863 0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2.03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30 84 76 0 0,'0'0'1280'0'0,"4"-2"-691"0"0,1-1-421 0 0,6-4 569 0 0,0 1 0 0 0,0 0 0 0 0,1 1 0 0 0,0 0-1 0 0,0 1 1 0 0,13-3 0 0 0,-23 7-600 0 0,21 2 129 0 0,-19-1-240 0 0,0 0 0 0 0,0 0 0 0 0,1 0 0 0 0,-1 0 0 0 0,0 1-1 0 0,0 0 1 0 0,0 0 0 0 0,-1 0 0 0 0,1 0 0 0 0,0 0 0 0 0,-1 1 0 0 0,1 0 0 0 0,-1 0 0 0 0,0 0 0 0 0,0 0-1 0 0,0 0 1 0 0,0 0 0 0 0,-1 1 0 0 0,1-1 0 0 0,-1 1 0 0 0,0 0 0 0 0,0 0 0 0 0,0 0 0 0 0,-1 0 0 0 0,1 0 0 0 0,-1 0-1 0 0,0 0 1 0 0,0 1 0 0 0,0-1 0 0 0,-1 0 0 0 0,0 1 0 0 0,0-1 0 0 0,0 0 0 0 0,0 1 0 0 0,0-1 0 0 0,-1 0-1 0 0,0 1 1 0 0,0-1 0 0 0,0 0 0 0 0,0 0 0 0 0,-1 0 0 0 0,0 0 0 0 0,0 0 0 0 0,0 0 0 0 0,0 0 0 0 0,-4 3-1 0 0,1 0 98 0 0,0 0 0 0 0,-1-1-1 0 0,-1 0 1 0 0,1 0 0 0 0,-1 0-1 0 0,0-1 1 0 0,0 0 0 0 0,0-1-1 0 0,-1 1 1 0 0,1-1-1 0 0,-1-1 1 0 0,-14 5 0 0 0,18-6-87 0 0,-1-1 0 0 0,1 0 0 0 0,-1 0 0 0 0,0 0 1 0 0,1-1-1 0 0,-1 0 0 0 0,1 0 0 0 0,-1 0 0 0 0,0 0 0 0 0,1-1 0 0 0,-1 0 1 0 0,1 1-1 0 0,-1-2 0 0 0,1 1 0 0 0,-1 0 0 0 0,1-1 0 0 0,0 0 0 0 0,0 0 1 0 0,0 0-1 0 0,0-1 0 0 0,0 0 0 0 0,0 1 0 0 0,1-1 0 0 0,-1 0 1 0 0,-3-5-1 0 0,6 7-58 0 0,0 0 0 0 0,1 0 0 0 0,-1-1 1 0 0,1 1-1 0 0,-1 0 0 0 0,1-1 0 0 0,-1 1 1 0 0,1 0-1 0 0,0-1 0 0 0,0 1 0 0 0,0 0 1 0 0,0-1-1 0 0,0 1 0 0 0,0 0 0 0 0,0-1 1 0 0,0 1-1 0 0,0 0 0 0 0,0-1 0 0 0,1 1 1 0 0,-1 0-1 0 0,1-1 0 0 0,-1 1 0 0 0,1 0 0 0 0,-1-1 1 0 0,1 1-1 0 0,0 0 0 0 0,0 0 0 0 0,-1 0 1 0 0,1 0-1 0 0,0 0 0 0 0,0 0 0 0 0,0 0 1 0 0,2-1-1 0 0,38-31-1345 0 0,-38 31 1247 0 0,21-14-590 0 0,1 0 0 0 0,0 2 0 0 0,1 1 0 0 0,1 1 0 0 0,0 1-1 0 0,40-9 1 0 0,-39 15 892 0 0,1 2-1 0 0,42 1 0 0 0,-67 2-71 0 0,24 0 3209 0 0,-43-6-3214 0 0,0 1 0 0 0,0 1 0 0 0,-29-5 0 0 0,41 9-71 0 0,-2 0 8 0 0,0 1-13 0 0,-1 0 0 0 0,1 0 0 0 0,0 1 0 0 0,0-1 0 0 0,-1 1 0 0 0,1 0-1 0 0,1 1 1 0 0,-1-1 0 0 0,0 1 0 0 0,0 0 0 0 0,1 0 0 0 0,0 0 0 0 0,0 1-1 0 0,0 0 1 0 0,0 0 0 0 0,0 0 0 0 0,1 0 0 0 0,-6 8 0 0 0,8-9-5 0 0,-1 0-1 0 0,0 0 1 0 0,1 1 0 0 0,0-1 0 0 0,0 1 0 0 0,0-1 0 0 0,0 1 0 0 0,0 0 0 0 0,1-1 0 0 0,0 1-1 0 0,0-1 1 0 0,0 1 0 0 0,0 0 0 0 0,0-1 0 0 0,1 1 0 0 0,-1 0 0 0 0,1-1 0 0 0,0 1 0 0 0,0-1-1 0 0,1 1 1 0 0,-1-1 0 0 0,1 0 0 0 0,-1 1 0 0 0,1-1 0 0 0,0 0 0 0 0,0 0 0 0 0,1 0-1 0 0,-1-1 1 0 0,5 6 0 0 0,-4-5-7 0 0,0 0 0 0 0,0 1-1 0 0,0-1 1 0 0,0 0 0 0 0,1-1 0 0 0,-1 1-1 0 0,1-1 1 0 0,0 1 0 0 0,0-1 0 0 0,-1 0-1 0 0,1 0 1 0 0,1-1 0 0 0,-1 1 0 0 0,0-1-1 0 0,0 0 1 0 0,1 0 0 0 0,-1 0 0 0 0,8 0-1 0 0,-8-1 0 0 0,2-1-5 0 0,9-3-41 0 0,1-1 0 0 0,-1 0-1 0 0,-1-1 1 0 0,1 0 0 0 0,-1-2 0 0 0,0 1 0 0 0,0-2 0 0 0,-1 0 0 0 0,0 0-1 0 0,-1-1 1 0 0,0-1 0 0 0,13-15 0 0 0,-10 1 1039 0 0,-17 30-970 0 0,0-1 0 0 0,0 1 0 0 0,1-1 1 0 0,-1 1-1 0 0,1 0 0 0 0,0 0 1 0 0,1-1-1 0 0,-1 1 0 0 0,1 0 0 0 0,0 0 1 0 0,0 0-1 0 0,0 0 0 0 0,1 0 0 0 0,0-1 1 0 0,0 1-1 0 0,0 0 0 0 0,1 0 0 0 0,2 6 1 0 0,2 3 45 0 0,-6-12-76 0 0,1 0 0 0 0,-1 0-1 0 0,1 0 1 0 0,-1-1-1 0 0,1 1 1 0 0,0 0-1 0 0,-1 0 1 0 0,1-1-1 0 0,0 1 1 0 0,0-1-1 0 0,0 1 1 0 0,0 0 0 0 0,1-1-1 0 0,-1 0 1 0 0,0 1-1 0 0,1-1 1 0 0,-1 0-1 0 0,1 0 1 0 0,-1 0-1 0 0,1 0 1 0 0,-1 0-1 0 0,1 0 1 0 0,0 0-1 0 0,0 0 1 0 0,-1-1 0 0 0,1 1-1 0 0,0-1 1 0 0,0 1-1 0 0,2-1 1 0 0,1 0-5 0 0,-1-1 0 0 0,1-1 1 0 0,0 1-1 0 0,-1-1 0 0 0,1 0 1 0 0,0 0-1 0 0,-1 0 0 0 0,0-1 1 0 0,0 1-1 0 0,1-1 0 0 0,-2 0 1 0 0,1 0-1 0 0,0 0 0 0 0,-1-1 0 0 0,1 0 1 0 0,5-7-1 0 0,-5 6-3 0 0,0 0-1 0 0,0 0 1 0 0,-1 0 0 0 0,0-1-1 0 0,1 1 1 0 0,-2-1 0 0 0,1 0-1 0 0,-1 0 1 0 0,0 0 0 0 0,0 0-1 0 0,0 0 1 0 0,-1 0 0 0 0,0 0-1 0 0,-1-1 1 0 0,1 1 0 0 0,-1-1-1 0 0,0 1 1 0 0,-1-7 0 0 0,-1 7-2 0 0,2 3 2 0 0,-1 0 0 0 0,0-1 1 0 0,0 1-1 0 0,0 0 0 0 0,0 0 0 0 0,0 0 1 0 0,-1 0-1 0 0,0 0 0 0 0,1 0 0 0 0,-1 0 1 0 0,0 0-1 0 0,0 1 0 0 0,-1-1 1 0 0,1 1-1 0 0,0-1 0 0 0,-1 1 0 0 0,0 0 1 0 0,1 0-1 0 0,-1 0 0 0 0,0 0 0 0 0,0 1 1 0 0,0-1-1 0 0,-6-1 0 0 0,6 1-12 0 0,0 1 0 0 0,0 0 1 0 0,0 1-1 0 0,-1-1 0 0 0,1 0 0 0 0,0 1 0 0 0,0 0 0 0 0,0 0 1 0 0,0 0-1 0 0,-1 0 0 0 0,1 0 0 0 0,0 0 0 0 0,0 1 0 0 0,0 0 0 0 0,0 0 1 0 0,0-1-1 0 0,0 2 0 0 0,0-1 0 0 0,0 0 0 0 0,0 1 0 0 0,0-1 1 0 0,1 1-1 0 0,-1 0 0 0 0,1 0 0 0 0,-5 3 0 0 0,3 0-418 0 0,-1-1-1 0 0,1 1 0 0 0,0 0 1 0 0,0 0-1 0 0,0 0 1 0 0,1 1-1 0 0,0-1 0 0 0,0 1 1 0 0,0 0-1 0 0,1 0 1 0 0,-3 10-1 0 0,3-2-2104 0 0,-4-1 194 0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5.202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140 74 52 0 0,'0'0'2528'0'0,"-4"2"-1927"0"0,1 1-402 0 0,-1 0-1 0 0,1 0 1 0 0,0 0 0 0 0,1 1 0 0 0,-1-1-1 0 0,1 1 1 0 0,-1-1 0 0 0,1 1-1 0 0,0 0 1 0 0,0 0 0 0 0,1 0 0 0 0,-1 0-1 0 0,1 0 1 0 0,0 0 0 0 0,0 0-1 0 0,0 1 1 0 0,1-1 0 0 0,0 0 0 0 0,-1 0-1 0 0,1 1 1 0 0,1-1 0 0 0,-1 0-1 0 0,1 1 1 0 0,-1-1 0 0 0,1 0 0 0 0,3 7-1 0 0,-3-6-104 0 0,0-1-1 0 0,0 0 1 0 0,1 0-1 0 0,-1 0 1 0 0,1 1-1 0 0,0-2 1 0 0,0 1-1 0 0,0 0 1 0 0,1 0-1 0 0,-1-1 1 0 0,1 1-1 0 0,0-1 1 0 0,0 0-1 0 0,0 0 1 0 0,0 0-1 0 0,1 0 1 0 0,-1-1-1 0 0,1 1 1 0 0,0-1-1 0 0,0 0 1 0 0,0 0-1 0 0,0 0 1 0 0,0-1-1 0 0,0 1 1 0 0,0-1-1 0 0,0 0 1 0 0,1 0-1 0 0,4 0 1 0 0,-4-1-78 0 0,0-1 0 0 0,0 0 0 0 0,0 0 0 0 0,0 0 1 0 0,-1-1-1 0 0,1 0 0 0 0,-1 0 0 0 0,1 0 0 0 0,-1 0 1 0 0,0 0-1 0 0,1-1 0 0 0,-1 0 0 0 0,0 0 0 0 0,-1 0 0 0 0,1-1 1 0 0,-1 1-1 0 0,1-1 0 0 0,-1 0 0 0 0,0 1 0 0 0,-1-2 1 0 0,1 1-1 0 0,0 0 0 0 0,-1 0 0 0 0,0-1 0 0 0,0 1 0 0 0,-1-1 1 0 0,1 0-1 0 0,-1 0 0 0 0,0 1 0 0 0,0-1 0 0 0,-1 0 1 0 0,1 0-1 0 0,-1 0 0 0 0,0 0 0 0 0,0 0 0 0 0,-2-8 0 0 0,1 10-11 0 0,0 0 0 0 0,0 0-1 0 0,0 0 1 0 0,0 0 0 0 0,-1 0-1 0 0,0 0 1 0 0,1 0-1 0 0,-1 0 1 0 0,0 0 0 0 0,0 1-1 0 0,-1-1 1 0 0,1 1-1 0 0,0-1 1 0 0,-1 1 0 0 0,0 0-1 0 0,1 0 1 0 0,-1 0 0 0 0,0 1-1 0 0,0-1 1 0 0,0 1-1 0 0,0-1 1 0 0,0 1 0 0 0,0 0-1 0 0,0 0 1 0 0,-5-1-1 0 0,6 3-3 0 0,0-1-1 0 0,0 0 0 0 0,1 0 0 0 0,-1 1 1 0 0,0-1-1 0 0,1 1 0 0 0,-1-1 0 0 0,0 1 1 0 0,1 0-1 0 0,-1-1 0 0 0,1 1 0 0 0,-1 0 1 0 0,1 0-1 0 0,-1 0 0 0 0,1 1 0 0 0,0-1 1 0 0,0 0-1 0 0,-1 0 0 0 0,1 1 0 0 0,0-1 1 0 0,0 0-1 0 0,0 1 0 0 0,0-1 0 0 0,1 1 1 0 0,-1 0-1 0 0,0-1 0 0 0,1 1 0 0 0,-1 0 1 0 0,0 2-1 0 0,-9 52-2 0 0,9-51 2 0 0,0 25 9 0 0,2 0 0 0 0,4 35-1 0 0,-4-56-7 0 0,7 34 1 0 0,-6-33 2 0 0,0 0-1 0 0,0 1 0 0 0,-1-1 0 0 0,0 16 0 0 0,4 37-3 0 0,-3-55 8 0 0,0 0-1 0 0,-1 0 1 0 0,0 0 0 0 0,-1 0-1 0 0,0 1 1 0 0,0-1 0 0 0,-1 0 0 0 0,1 0-1 0 0,-2 0 1 0 0,-3 14 0 0 0,4-21 20 0 0,1 0 0 0 0,-1 0 0 0 0,1 0 1 0 0,-1 1-1 0 0,0-1 0 0 0,0 0 0 0 0,1 0 0 0 0,-1 0 1 0 0,0 0-1 0 0,0-1 0 0 0,0 1 0 0 0,0 0 0 0 0,0 0 1 0 0,0 0-1 0 0,-1-1 0 0 0,1 1 0 0 0,0-1 0 0 0,0 1 1 0 0,0-1-1 0 0,-1 1 0 0 0,1-1 0 0 0,0 0 0 0 0,0 1 1 0 0,-1-1-1 0 0,1 0 0 0 0,0 0 0 0 0,-1 0 0 0 0,1 0 1 0 0,-2 0-1 0 0,0 0 54 0 0,-11-2 9 0 0,0 0 1 0 0,0-1 0 0 0,1 0-1 0 0,-1-1 1 0 0,1-1-1 0 0,0 0 1 0 0,0-1-1 0 0,-16-9 1 0 0,27 14-89 0 0,-1 0 1 0 0,1 0-1 0 0,0 0 0 0 0,0 0 1 0 0,0 0-1 0 0,0-1 0 0 0,0 1 1 0 0,0-1-1 0 0,0 1 0 0 0,1-1 1 0 0,-1 0-1 0 0,0 0 1 0 0,1 0-1 0 0,-1 0 0 0 0,1 0 1 0 0,0 0-1 0 0,0 0 0 0 0,0 0 1 0 0,0 0-1 0 0,0 0 0 0 0,0-1 1 0 0,1 1-1 0 0,-1 0 0 0 0,1-1 1 0 0,-1 1-1 0 0,1-1 0 0 0,0 1 1 0 0,0 0-1 0 0,0-1 0 0 0,0 1 1 0 0,0-1-1 0 0,1 1 1 0 0,-1 0-1 0 0,1-1 0 0 0,0 1 1 0 0,-1 0-1 0 0,1-1 0 0 0,0 1 1 0 0,0 0-1 0 0,1 0 0 0 0,1-3 1 0 0,7-8-12 0 0,0 1 0 0 0,0 1 0 0 0,1-1 1 0 0,1 2-1 0 0,15-13 0 0 0,-8 8-25 0 0,142-112-623 0 0,-126 100 378 0 0,30-17-126 0 0,25-20-267 0 0,-9 2 3 0 0,-79 61 650 0 0,-2 1 4 0 0,0 0 13 0 0,0 0 0 0 0,0 0 1 0 0,0-1-1 0 0,0 1 0 0 0,0 0 1 0 0,1 0-1 0 0,-1 0 0 0 0,0 0 1 0 0,0-1-1 0 0,0 1 0 0 0,0 0 1 0 0,1 0-1 0 0,-1 0 0 0 0,0 0 1 0 0,0 0-1 0 0,1 0 0 0 0,-1-1 1 0 0,0 1-1 0 0,0 0 0 0 0,0 0 1 0 0,1 0-1 0 0,-1 0 0 0 0,0 0 1 0 0,0 0-1 0 0,1 0 0 0 0,-1 0 1 0 0,0 0-1 0 0,0 0 0 0 0,0 0 1 0 0,1 0-1 0 0,-1 0 0 0 0,0 0 1 0 0,0 0-1 0 0,1 0 0 0 0,-1 1 1 0 0,0-1-1 0 0,0 0 0 0 0,0 0 1 0 0,1 0-1 0 0,-1 0 0 0 0,0 0 1 0 0,0 0-1 0 0,0 1 0 0 0,0-1 1 0 0,1 0-1 0 0,-1 0 0 0 0,0 0 1 0 0,0 1-1 0 0,-27 137 380 0 0,25-131-358 0 0,0 1 0 0 0,1-1 1 0 0,0 1-1 0 0,1 0 0 0 0,0 13 1 0 0,1-18-17 0 0,-1 0 0 0 0,0 0 0 0 0,0 1 0 0 0,1-1 0 0 0,0 0 0 0 0,0 0 0 0 0,0 0 0 0 0,0 0 0 0 0,0 0 0 0 0,1 0 0 0 0,-1 0 0 0 0,1-1 0 0 0,-1 1 0 0 0,1 0 0 0 0,0-1 0 0 0,0 1 0 0 0,5 3 0 0 0,-5-5-9 0 0,0 0 1 0 0,0 0 0 0 0,0-1 0 0 0,0 1-1 0 0,0-1 1 0 0,0 1 0 0 0,0-1 0 0 0,0 0-1 0 0,0 0 1 0 0,0 0 0 0 0,0 0 0 0 0,1 0-1 0 0,-1 0 1 0 0,0-1 0 0 0,0 1 0 0 0,0-1-1 0 0,0 1 1 0 0,0-1 0 0 0,0 0-1 0 0,0 0 1 0 0,0 0 0 0 0,-1 0 0 0 0,1 0-1 0 0,0 0 1 0 0,2-3 0 0 0,48-41-378 0 0,-37 30 206 0 0,-6 5 69 0 0,0 0-1 0 0,-1-1 0 0 0,-1 0 1 0 0,0 0-1 0 0,0-1 1 0 0,6-14-1 0 0,7-12-110 0 0,-18 34 300 0 0,1 1 0 0 0,-1-1 0 0 0,0 1 0 0 0,0-1 0 0 0,-1 0 0 0 0,1 0 0 0 0,-1 0-1 0 0,0 0 1 0 0,0 0 0 0 0,1-4 0 0 0,-9 6 1045 0 0,-8 12-1022 0 0,13-7-76 0 0,-1 0 1 0 0,0 1-1 0 0,1-1 0 0 0,0 1 0 0 0,-1 0 0 0 0,2 0 0 0 0,-1 0 0 0 0,0 0 0 0 0,1 0 0 0 0,0 0 0 0 0,-1 0 0 0 0,2 1 0 0 0,-1-1 0 0 0,0 0 0 0 0,1 0 0 0 0,0 7 0 0 0,8 65 285 0 0,-7-70-309 0 0,0 1 1 0 0,0-1-1 0 0,1 1 0 0 0,0-1 1 0 0,0 0-1 0 0,1 0 0 0 0,-1 0 1 0 0,1 0-1 0 0,1 0 1 0 0,-1-1-1 0 0,1 1 0 0 0,0-1 1 0 0,0 0-1 0 0,1 0 0 0 0,-1 0 1 0 0,1-1-1 0 0,7 5 1 0 0,-11-8-83 0 0,3-1-136 0 0,2-2 17 0 0,0 1 1 0 0,0-1 0 0 0,0 0 0 0 0,-1 0 0 0 0,1 0 0 0 0,-1-1 0 0 0,1 0-1 0 0,-1 0 1 0 0,0 0 0 0 0,0-1 0 0 0,0 1 0 0 0,0-1 0 0 0,6-8 0 0 0,7-4-507 0 0,-17 15 620 0 0,2-1 18 0 0,-3 2 78 0 0,0 0 1 0 0,0-1 0 0 0,0 1 0 0 0,0 0 0 0 0,0 0-1 0 0,0 0 1 0 0,0-1 0 0 0,0 1 0 0 0,1 0-1 0 0,-1 0 1 0 0,0 0 0 0 0,0 0 0 0 0,0 0 0 0 0,0-1-1 0 0,1 1 1 0 0,-1 0 0 0 0,0 0 0 0 0,0 0 0 0 0,0 0-1 0 0,0 0 1 0 0,1 0 0 0 0,-1 0 0 0 0,0 0 0 0 0,0 0-1 0 0,0 0 1 0 0,1 0 0 0 0,-1 0 0 0 0,0 0-1 0 0,0 0 1 0 0,1 0 0 0 0,-1 0 0 0 0,0 0 0 0 0,0 0-1 0 0,0 0 1 0 0,1 0 0 0 0,-1 0 0 0 0,0 0 0 0 0,0 0-1 0 0,0 0 1 0 0,0 0 0 0 0,1 0 0 0 0,-1 1-1 0 0,0-1 1 0 0,0 0 0 0 0,0 0 0 0 0,1 0 0 0 0,1 3 26 0 0,1 0 0 0 0,-1 0 0 0 0,1 0 1 0 0,-1 0-1 0 0,0 0 0 0 0,0 1 0 0 0,-1-1 0 0 0,3 7 1 0 0,-2-8 9 0 0,4 3-1 0 0,-1 0 3 0 0,-5-4-49 0 0,0-1 0 0 0,1 1 0 0 0,-1-1 0 0 0,0 1 1 0 0,1-1-1 0 0,-1 1 0 0 0,1-1 0 0 0,-1 0 1 0 0,1 1-1 0 0,-1-1 0 0 0,1 0 0 0 0,-1 1 0 0 0,1-1 1 0 0,-1 0-1 0 0,1 0 0 0 0,0 0 0 0 0,-1 1 1 0 0,1-1-1 0 0,-1 0 0 0 0,1 0 0 0 0,0 0 1 0 0,-1 0-1 0 0,1 0 0 0 0,-1 0 0 0 0,1 0 0 0 0,0 0 1 0 0,-1 0-1 0 0,1 0 0 0 0,-1-1 0 0 0,1 1 1 0 0,-1 0-1 0 0,2-1 0 0 0,1 1-8 0 0,0 0-1 0 0,0-1 1 0 0,0 1-1 0 0,0-1 1 0 0,0 0-1 0 0,0 0 1 0 0,0 0-1 0 0,-1 0 1 0 0,1-1-1 0 0,0 1 1 0 0,-1-1 0 0 0,1 0-1 0 0,-1 1 1 0 0,1-1-1 0 0,-1 0 1 0 0,0-1-1 0 0,0 1 1 0 0,0 0-1 0 0,0-1 1 0 0,0 1-1 0 0,2-4 1 0 0,2-3-62 0 0,3-4-65 0 0,0 0-1 0 0,-1 0 1 0 0,-1 0-1 0 0,0-1 0 0 0,-1 0 1 0 0,0-1-1 0 0,5-20 1 0 0,-10 31 157 0 0,0 0 0 0 0,0-1 0 0 0,0 1 0 0 0,-1-1 1 0 0,0 1-1 0 0,0-1 0 0 0,0 1 0 0 0,0-1 0 0 0,-1 1 1 0 0,0 0-1 0 0,0-1 0 0 0,0 1 0 0 0,0 0 1 0 0,-1-1-1 0 0,-3-5 0 0 0,4 9 162 0 0,2 0-145 0 0,-1 1 0 0 0,0 0 1 0 0,0 0-1 0 0,0 0 0 0 0,0 0 0 0 0,1-1 1 0 0,-1 1-1 0 0,0 0 0 0 0,0 0 1 0 0,0 0-1 0 0,0-1 0 0 0,0 1 1 0 0,0 0-1 0 0,0 0 0 0 0,1-1 0 0 0,-1 1 1 0 0,0 0-1 0 0,0 0 0 0 0,0-1 1 0 0,0 1-1 0 0,0 0 0 0 0,0 0 1 0 0,0 0-1 0 0,0-1 0 0 0,0 1 0 0 0,0 0 1 0 0,-1 0-1 0 0,1-1 0 0 0,0 1 1 0 0,0 0-1 0 0,0 0 0 0 0,0-1 1 0 0,0 1-1 0 0,0 0 0 0 0,0 0 0 0 0,-1 0 1 0 0,1-1-1 0 0,0 1 0 0 0,0 0 1 0 0,0 0-1 0 0,0 0 0 0 0,-1 0 1 0 0,1-1-1 0 0,0 1 0 0 0,0 0 0 0 0,0 0 1 0 0,-1 0-1 0 0,1 0 0 0 0,0 0 1 0 0,0 0-1 0 0,-1 0 0 0 0,1 0 1 0 0,0 0-1 0 0,-1 16 50 0 0,0 1 0 0 0,2-1 0 0 0,0 1 1 0 0,1-1-1 0 0,0 1 0 0 0,2-1 0 0 0,0 0 1 0 0,0 0-1 0 0,12 26 0 0 0,-15-41-94 0 0,-1 1-1 0 0,0-1 1 0 0,0 0 0 0 0,1 1-1 0 0,-1-1 1 0 0,0 1 0 0 0,1-1-1 0 0,0 0 1 0 0,-1 1-1 0 0,1-1 1 0 0,0 0 0 0 0,-1 0-1 0 0,1 0 1 0 0,0 0 0 0 0,0 1-1 0 0,0-1 1 0 0,0 0 0 0 0,0 0-1 0 0,0-1 1 0 0,1 1 0 0 0,-1 0-1 0 0,0 0 1 0 0,0-1 0 0 0,1 1-1 0 0,-1 0 1 0 0,0-1 0 0 0,1 1-1 0 0,-1-1 1 0 0,0 0 0 0 0,1 1-1 0 0,-1-1 1 0 0,1 0 0 0 0,-1 0-1 0 0,1 0 1 0 0,-1 0 0 0 0,1 0-1 0 0,-1 0 1 0 0,0 0 0 0 0,1-1-1 0 0,-1 1 1 0 0,1-1 0 0 0,-1 1-1 0 0,0-1 1 0 0,1 1-1 0 0,-1-1 1 0 0,0 1 0 0 0,0-1-1 0 0,1 0 1 0 0,-1 0 0 0 0,2-2-1 0 0,5-4-91 0 0,1 0-1 0 0,-2-1 1 0 0,1 0-1 0 0,12-18 0 0 0,4-9-110 0 0,25-32-80 0 0,-34 32 1417 0 0,-20 67-988 0 0,3-21-96 0 0,0-1-1 0 0,0 1 1 0 0,1-1-1 0 0,1 1 1 0 0,-1-1 0 0 0,2 1-1 0 0,0-1 1 0 0,0 1-1 0 0,1-1 1 0 0,0 0-1 0 0,6 18 1 0 0,-3-14-2 0 0,-4-11-42 0 0,1 0 0 0 0,-1 0 0 0 0,0 0 0 0 0,1 0 0 0 0,0 0 0 0 0,0 0 0 0 0,0 0 0 0 0,0 0 0 0 0,0 0 0 0 0,0-1 0 0 0,1 1 0 0 0,0-1 0 0 0,-1 0 0 0 0,1 0 0 0 0,0 0 0 0 0,5 3 0 0 0,-7-4 7 0 0,2-1-22 0 0,-1 0 0 0 0,1 0 0 0 0,-1 0 0 0 0,1 0 0 0 0,0 0 0 0 0,-1 0 1 0 0,1-1-1 0 0,-1 1 0 0 0,1-1 0 0 0,-1 0 0 0 0,1 0 0 0 0,-1 0 0 0 0,3-1 0 0 0,-2 1 8 0 0,2-2-44 0 0,-1-1-1 0 0,0 1 1 0 0,0-1 0 0 0,0 0 0 0 0,0 0 0 0 0,-1 0 0 0 0,0 0-1 0 0,0-1 1 0 0,0 1 0 0 0,0-1 0 0 0,-1 0 0 0 0,1 0 0 0 0,1-5-1 0 0,11-20-239 0 0,70-103-358 0 0,-68 104 881 0 0,-16 26 30 0 0,-3 6-77 0 0,-3 6-205 0 0,1-1 55 0 0,1 1 1 0 0,0-1-1 0 0,1 0 1 0 0,0 1 0 0 0,0-1-1 0 0,1 1 1 0 0,0 0-1 0 0,0-1 1 0 0,2 10 0 0 0,-4 24 115 0 0,2-36-140 0 0,1-1 0 0 0,0 0 0 0 0,0 1 1 0 0,1-1-1 0 0,0 0 0 0 0,0 1 0 0 0,0-1 0 0 0,0 0 0 0 0,1 0 1 0 0,4 8-1 0 0,-5-11-38 0 0,-1 1 1 0 0,1-1-1 0 0,0 0 1 0 0,1 0-1 0 0,-1 0 1 0 0,0-1-1 0 0,1 1 1 0 0,-1 0-1 0 0,1 0 1 0 0,-1-1-1 0 0,1 1 1 0 0,0-1 0 0 0,-1 1-1 0 0,1-1 1 0 0,0 0-1 0 0,0 0 1 0 0,0 1-1 0 0,0-2 1 0 0,0 1-1 0 0,0 0 1 0 0,1 0-1 0 0,-1-1 1 0 0,0 1-1 0 0,0-1 1 0 0,1 1-1 0 0,-1-1 1 0 0,3 0-1 0 0,22-18-377 0 0,-23 12 279 0 0,0-1-1 0 0,0 0 0 0 0,-1 0 0 0 0,0 0 1 0 0,0 0-1 0 0,-1 0 0 0 0,0-1 1 0 0,0 1-1 0 0,-1-1 0 0 0,1-8 1 0 0,1-2-106 0 0,0-13-158 0 0,5-15-54 0 0,-4 35 337 0 0,-4 9 90 0 0,1 1 1 0 0,-1 0 0 0 0,1-1 0 0 0,-1 1 0 0 0,1-1-1 0 0,-1 1 1 0 0,1 0 0 0 0,0 0 0 0 0,-1-1 0 0 0,1 1-1 0 0,0 0 1 0 0,0 0 0 0 0,0 0 0 0 0,0 0 0 0 0,0 0 0 0 0,0 0-1 0 0,1 0 1 0 0,1-1 0 0 0,-2 1-2 0 0,53-9 23 0 0,-52 10 3 0 0,0 0 1 0 0,0-1 0 0 0,0 1-1 0 0,0 0 1 0 0,0 0 0 0 0,0 1-1 0 0,0-1 1 0 0,0 0-1 0 0,0 1 1 0 0,0-1 0 0 0,-1 1-1 0 0,1-1 1 0 0,0 1 0 0 0,0 0-1 0 0,0 0 1 0 0,-1 0 0 0 0,1 0-1 0 0,0 0 1 0 0,-1 0 0 0 0,1 0-1 0 0,-1 1 1 0 0,1-1 0 0 0,1 3-1 0 0,-2-1 4 0 0,0 0 0 0 0,0 0 0 0 0,-1 0-1 0 0,1 1 1 0 0,-1-1 0 0 0,0 0 0 0 0,0 1-1 0 0,0-1 1 0 0,0 0 0 0 0,0 0 0 0 0,-1 1 0 0 0,0-1-1 0 0,1 0 1 0 0,-1 0 0 0 0,-2 4 0 0 0,0 4 10 0 0,1 1 1 0 0,0 0 0 0 0,1 1-1 0 0,0-1 1 0 0,0 0 0 0 0,2 0-1 0 0,2 22 1 0 0,-2-32-27 0 0,0 0 0 0 0,0 1 0 0 0,0-1 0 0 0,1 0-1 0 0,-1 0 1 0 0,1 0 0 0 0,-1 0 0 0 0,1 0 0 0 0,-1 0 0 0 0,1-1 0 0 0,0 1 0 0 0,0 0-1 0 0,0-1 1 0 0,0 1 0 0 0,4 1 0 0 0,-4-2 5 0 0,5-2-14 0 0,-1 1 1 0 0,1-1-1 0 0,0 0 0 0 0,-1 0 0 0 0,10-4 0 0 0,0-1-62 0 0,-1-1-1 0 0,0 0 0 0 0,0-2 1 0 0,-1 1-1 0 0,0-2 0 0 0,20-17 1 0 0,-21 15 22 0 0,31-37-122 0 0,-41 46 149 0 0,-1 0-1 0 0,0 0 0 0 0,-1 0 0 0 0,1 0 0 0 0,0-1 0 0 0,-1 1 1 0 0,0-1-1 0 0,0 1 0 0 0,0-1 0 0 0,0 0 0 0 0,0 1 0 0 0,-1-1 0 0 0,0 0 1 0 0,0 1-1 0 0,0-6 0 0 0,0 6 18 0 0,0 1-1 0 0,0 0 1 0 0,0-1-1 0 0,-1 1 1 0 0,1 0-1 0 0,0-1 1 0 0,-1 1 0 0 0,0 0-1 0 0,0 0 1 0 0,1 0-1 0 0,-1-1 1 0 0,0 1-1 0 0,-1 0 1 0 0,1 0-1 0 0,0 0 1 0 0,-1 0 0 0 0,1 1-1 0 0,-1-1 1 0 0,1 0-1 0 0,-1 1 1 0 0,0-1-1 0 0,0 1 1 0 0,0-1 0 0 0,0 1-1 0 0,0 0 1 0 0,0 0-1 0 0,0 0 1 0 0,0 0-1 0 0,0 0 1 0 0,-1 0 0 0 0,1 1-1 0 0,0-1 1 0 0,0 1-1 0 0,-1-1 1 0 0,1 1-1 0 0,-4 0 1 0 0,-3 1 49 0 0,0 1 0 0 0,0 0 0 0 0,0 1 0 0 0,1 0 1 0 0,-1 0-1 0 0,1 1 0 0 0,0 0 0 0 0,-9 5 0 0 0,12-6-27 0 0,1 0 0 0 0,0 1 0 0 0,0-1-1 0 0,0 1 1 0 0,0 0 0 0 0,1 0 0 0 0,-1 0 0 0 0,1 0 0 0 0,0 1-1 0 0,0 0 1 0 0,0-1 0 0 0,1 1 0 0 0,0 0 0 0 0,0 0 0 0 0,0 0 0 0 0,1 1-1 0 0,-1-1 1 0 0,1 0 0 0 0,0 0 0 0 0,1 1 0 0 0,-1-1 0 0 0,1 1-1 0 0,0-1 1 0 0,1 0 0 0 0,-1 1 0 0 0,1-1 0 0 0,0 1 0 0 0,1-1 0 0 0,-1 0-1 0 0,1 0 1 0 0,0 0 0 0 0,0 0 0 0 0,4 7 0 0 0,0-3 12 0 0,0 0 0 0 0,1-1 0 0 0,0 1 1 0 0,0-2-1 0 0,1 1 0 0 0,0-1 0 0 0,0 0 1 0 0,0 0-1 0 0,1-1 0 0 0,0 0 0 0 0,1-1 1 0 0,-1 0-1 0 0,1-1 0 0 0,0 0 0 0 0,0 0 1 0 0,15 3-1 0 0,-8-3-514 0 0,1-1 1 0 0,-1-1 0 0 0,30 0-1 0 0,-19-3-2834 0 0,47-8-1 0 0,-55 5 1188 0 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8.122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252 235 472 0 0,'-9'12'8916'0'0,"12"-28"-8404"0"0,-3 15-484 0 0,0 0 1 0 0,0 0-1 0 0,1 0 1 0 0,-1 0-1 0 0,0 0 0 0 0,0 0 1 0 0,0 0-1 0 0,0 0 1 0 0,0 0-1 0 0,0 0 0 0 0,0 0 1 0 0,-1 0-1 0 0,1 0 1 0 0,0 0-1 0 0,0 0 0 0 0,-1 0 1 0 0,1 0-1 0 0,-1 0 1 0 0,1 0-1 0 0,-1 0 1 0 0,1 0-1 0 0,-1 0 0 0 0,0 1 1 0 0,1-1-1 0 0,-1 0 1 0 0,0 0-1 0 0,1 1 0 0 0,-1-1 1 0 0,0 0-1 0 0,0 1 1 0 0,-1-1-1 0 0,-14-14 247 0 0,13 12-227 0 0,0-1 0 0 0,0 1 1 0 0,-1 0-1 0 0,1 0 1 0 0,-1 0-1 0 0,0 1 0 0 0,0-1 1 0 0,0 1-1 0 0,0 0 1 0 0,-1 0-1 0 0,1 0 1 0 0,0 1-1 0 0,-1-1 0 0 0,1 1 1 0 0,-1 0-1 0 0,0 0 1 0 0,-6 0-1 0 0,6 2-36 0 0,0-1 1 0 0,0 1-1 0 0,0-1 1 0 0,0 1-1 0 0,0 1 0 0 0,1-1 1 0 0,-1 1-1 0 0,0 0 0 0 0,0 0 1 0 0,1 0-1 0 0,0 0 0 0 0,-1 1 1 0 0,1 0-1 0 0,0 0 1 0 0,0 0-1 0 0,0 1 0 0 0,1-1 1 0 0,-1 1-1 0 0,1 0 0 0 0,0 0 1 0 0,0 0-1 0 0,0 0 0 0 0,1 0 1 0 0,-1 1-1 0 0,1-1 1 0 0,0 1-1 0 0,-2 8 0 0 0,-3 5 65 0 0,2 0 0 0 0,0 0 0 0 0,2 1 0 0 0,0-1-1 0 0,0 1 1 0 0,1 26 0 0 0,2-36-47 0 0,0 15 130 0 0,0 0 0 0 0,2 0 1 0 0,6 35-1 0 0,-6-52-115 0 0,0-1 0 0 0,0 1 0 0 0,0-1 0 0 0,1 1 0 0 0,0-1 0 0 0,0 0 0 0 0,1 0 0 0 0,0 0 0 0 0,0 0 0 0 0,0-1 1 0 0,1 0-1 0 0,-1 0 0 0 0,1 0 0 0 0,0 0 0 0 0,1-1 0 0 0,8 6 0 0 0,-11-8-39 0 0,1-1 1 0 0,-1 0-1 0 0,1 0 1 0 0,-1 0-1 0 0,1-1 0 0 0,0 0 1 0 0,-1 1-1 0 0,1-1 1 0 0,0 0-1 0 0,-1-1 0 0 0,1 1 1 0 0,-1 0-1 0 0,1-1 1 0 0,0 0-1 0 0,-1 0 0 0 0,1 0 1 0 0,-1-1-1 0 0,0 1 1 0 0,4-3-1 0 0,6-2-58 0 0,-2 0 0 0 0,1-1 0 0 0,19-15 1 0 0,28-23-237 0 0,-35 28 109 0 0,0-2-1 0 0,32-32 1 0 0,-3 6 104 0 0,-56 81 238 0 0,2-28-117 0 0,0 0 0 0 0,0 0 0 0 0,1 1 0 0 0,0-1 0 0 0,0 0 0 0 0,1 0 0 0 0,0 0 0 0 0,0 0 0 0 0,1 0 0 0 0,4 12 0 0 0,-5-18-40 0 0,0 0 0 0 0,0 0 1 0 0,0 0-1 0 0,1 0 0 0 0,-1-1 1 0 0,1 1-1 0 0,-1 0 1 0 0,1-1-1 0 0,0 0 0 0 0,-1 1 1 0 0,1-1-1 0 0,0 0 0 0 0,0 0 1 0 0,0 1-1 0 0,0-2 1 0 0,0 1-1 0 0,0 0 0 0 0,0 0 1 0 0,0-1-1 0 0,1 1 0 0 0,-1-1 1 0 0,3 1-1 0 0,0-1-3 0 0,-1-1 0 0 0,1 0 0 0 0,-1 1 0 0 0,0-1 0 0 0,1-1 0 0 0,-1 1 0 0 0,0-1 0 0 0,0 1 0 0 0,0-1 0 0 0,6-4 0 0 0,5-5-66 0 0,-1 1 1 0 0,0-2-1 0 0,0 0 0 0 0,16-19 0 0 0,-18 16-34 0 0,0 0 0 0 0,-1 0-1 0 0,0-1 1 0 0,-2-1 0 0 0,1 1 0 0 0,-2-1 0 0 0,-1-1-1 0 0,0 0 1 0 0,-1 0 0 0 0,0 0 0 0 0,-2-1 0 0 0,0 0-1 0 0,1-36 1 0 0,-17 19-13 0 0,2 8 1188 0 0,-17 51-789 0 0,25-18-254 0 0,0-1 1 0 0,1 1-1 0 0,-1-1 0 0 0,1 1 1 0 0,0 0-1 0 0,0-1 0 0 0,1 1 1 0 0,-1 6-1 0 0,-3 14 108 0 0,1-4-19 0 0,0 0-1 0 0,2 1 0 0 0,0-1 0 0 0,3 25 1 0 0,-1 1 31 0 0,-1-39-119 0 0,0 1 0 0 0,1-1 0 0 0,0 1 0 0 0,1-1 0 0 0,0 1 0 0 0,5 14 0 0 0,-5-19-23 0 0,0 0-1 0 0,0 0 1 0 0,0 0 0 0 0,0-1 0 0 0,1 1-1 0 0,-1-1 1 0 0,1 1 0 0 0,0-1 0 0 0,0 0-1 0 0,0 0 1 0 0,0 0 0 0 0,1-1-1 0 0,-1 1 1 0 0,1-1 0 0 0,0 1 0 0 0,7 2-1 0 0,-8-4-10 0 0,0-1 0 0 0,0 1 0 0 0,0-1-1 0 0,1 0 1 0 0,-1 0 0 0 0,0 0 0 0 0,0 0-1 0 0,0-1 1 0 0,0 1 0 0 0,1-1-1 0 0,3-1 1 0 0,-3 1-4 0 0,5-2-70 0 0,-1-1 0 0 0,1-1 0 0 0,-1 1 0 0 0,0-2 0 0 0,0 1 0 0 0,0-1 0 0 0,-1 0-1 0 0,0 0 1 0 0,0-1 0 0 0,0 0 0 0 0,-1 0 0 0 0,8-13 0 0 0,9-7-209 0 0,-8 12 147 0 0,-6 6 10 0 0,0-1 1 0 0,-1 1-1 0 0,0-2 1 0 0,0 1-1 0 0,-1-1 1 0 0,7-15-1 0 0,-11 19 75 0 0,2-3-30 0 0,-1 1 0 0 0,0-1 0 0 0,0 0 0 0 0,-2 0-1 0 0,1 0 1 0 0,-1-1 0 0 0,0 1 0 0 0,0-13 0 0 0,-1 15 134 0 0,2-21 285 0 0,-7 19-215 0 0,-10 69-24 0 0,6-15 36 0 0,-4 55 0 0 0,11-87-105 0 0,1 0 0 0 0,0 0 1 0 0,1 0-1 0 0,0 0 0 0 0,0 0 0 0 0,2 0 0 0 0,-1-1 0 0 0,2 1 0 0 0,-1-1 0 0 0,6 12 1 0 0,-6-20-25 0 0,-1 0 0 0 0,1-1 0 0 0,-1 1 0 0 0,1-1 0 0 0,0 1 0 0 0,0-1 0 0 0,0 0 0 0 0,0 0 0 0 0,1 0 0 0 0,5 2 0 0 0,-6-3 18 0 0,2-3-12 0 0,1 0-37 0 0,-1 0 0 0 0,0-1 0 0 0,1 0 0 0 0,-1 0 1 0 0,0 0-1 0 0,-1 0 0 0 0,1-1 0 0 0,0 0 0 0 0,-1 0 1 0 0,0 0-1 0 0,0-1 0 0 0,5-6 0 0 0,-7 7-10 0 0,1 1-1 0 0,-1-1 1 0 0,0 1-1 0 0,-1-1 1 0 0,1 1 0 0 0,-1-1-1 0 0,1 0 1 0 0,-1 0-1 0 0,0 0 1 0 0,-1 0 0 0 0,1 0-1 0 0,-1 0 1 0 0,1 0-1 0 0,-1 0 1 0 0,0 0 0 0 0,-1 0-1 0 0,1 0 1 0 0,-1 0-1 0 0,0 0 1 0 0,0 0 0 0 0,-1-4-1 0 0,-7-13-128 0 0,5 7-2 0 0,0 1 0 0 0,-1 1 0 0 0,-1-1 0 0 0,0 1 0 0 0,-1 0 0 0 0,0 0-1 0 0,-1 0 1 0 0,0 1 0 0 0,-1 1 0 0 0,0-1 0 0 0,-1 1 0 0 0,-13-10 0 0 0,15 12 34 0 0,7 6 126 0 0,-1 1 0 0 0,1 0-1 0 0,-1-1 1 0 0,0 1-1 0 0,0 0 1 0 0,1 0 0 0 0,-1 0-1 0 0,0 0 1 0 0,0 0-1 0 0,0 1 1 0 0,0-1 0 0 0,0 1-1 0 0,0-1 1 0 0,0 1-1 0 0,0 0 1 0 0,0-1 0 0 0,0 1-1 0 0,-4 1 1 0 0,4-2 36 0 0,-21 10 27 0 0,25-6-50 0 0,-1-1 1 0 0,1 1-1 0 0,0 0 0 0 0,0-1 0 0 0,0 0 0 0 0,0 1 1 0 0,0-1-1 0 0,1 0 0 0 0,-1 0 0 0 0,0 0 0 0 0,1-1 1 0 0,0 1-1 0 0,-1 0 0 0 0,1-1 0 0 0,0 0 0 0 0,0 0 1 0 0,0 0-1 0 0,0 0 0 0 0,0 0 0 0 0,4 1 0 0 0,3 0 16 0 0,-1-1-1 0 0,1 1 0 0 0,-1-2 1 0 0,1 1-1 0 0,-1-1 0 0 0,12-2 1 0 0,32-6 142 0 0,72-21 0 0 0,-101 22-142 0 0,0-1-1 0 0,-1-1 1 0 0,0-1-1 0 0,-1-1 1 0 0,33-21-1 0 0,-53 30-1 0 0,1 0 0 0 0,0 0 0 0 0,-1 0 1 0 0,1 0-1 0 0,-1-1 0 0 0,0 1 0 0 0,0-1 0 0 0,0 1 0 0 0,0-1 0 0 0,-1 0 1 0 0,1 0-1 0 0,0 0 0 0 0,-1 0 0 0 0,0 0 0 0 0,0 0 0 0 0,0 0 0 0 0,0 0 1 0 0,-1-1-1 0 0,1 1 0 0 0,-1 0 0 0 0,1 0 0 0 0,-1-1 0 0 0,0 1 0 0 0,-1 0 1 0 0,1-1-1 0 0,-1 1 0 0 0,1 0 0 0 0,-1 0 0 0 0,0 0 0 0 0,0 0 0 0 0,0-1 1 0 0,0 1-1 0 0,-1 1 0 0 0,1-1 0 0 0,-1 0 0 0 0,0 0 0 0 0,0 0 0 0 0,0 1 1 0 0,0-1-1 0 0,0 1 0 0 0,-1 0 0 0 0,1 0 0 0 0,-1 0 0 0 0,-4-3 0 0 0,7 4 137 0 0,-1 1-138 0 0,1 0-1 0 0,0 0 1 0 0,0-1-1 0 0,0 1 0 0 0,0 0 1 0 0,0 0-1 0 0,-1-1 1 0 0,1 1-1 0 0,0 0 0 0 0,0 0 1 0 0,0 0-1 0 0,-1-1 1 0 0,1 1-1 0 0,0 0 0 0 0,0 0 1 0 0,-1 0-1 0 0,1 0 1 0 0,0-1-1 0 0,0 1 0 0 0,-1 0 1 0 0,1 0-1 0 0,0 0 1 0 0,-1 0-1 0 0,1 0 0 0 0,0 0 1 0 0,0 0-1 0 0,-1 0 1 0 0,1 0-1 0 0,0 0 0 0 0,-1 0 1 0 0,1 0-1 0 0,0 0 1 0 0,-1 0-1 0 0,1 0 0 0 0,0 0 1 0 0,0 0-1 0 0,-1 1 1 0 0,1-1-1 0 0,0 0 0 0 0,0 0 1 0 0,-1 0-1 0 0,1 0 0 0 0,0 1 1 0 0,-5 4 32 0 0,1 1 0 0 0,0-1 0 0 0,0 1 0 0 0,0 0-1 0 0,1 0 1 0 0,0 0 0 0 0,0 1 0 0 0,0-1 0 0 0,1 1 0 0 0,0 0 0 0 0,1 0 0 0 0,-1 0 0 0 0,1-1 0 0 0,0 14 0 0 0,-13 103 375 0 0,14-78-265 0 0,3 1-1 0 0,9 47 1 0 0,-9-76-126 0 0,-2-9-17 0 0,0 0-1 0 0,0 0 1 0 0,1-1 0 0 0,0 1 0 0 0,1 0-1 0 0,4 9 1 0 0,-5-14-12 0 0,0 0 0 0 0,0 0 0 0 0,0-1 0 0 0,0 1 0 0 0,0-1 0 0 0,1 1 0 0 0,-1-1 0 0 0,1 0 0 0 0,-1 0 0 0 0,1 0 0 0 0,0 0 0 0 0,0 0 0 0 0,0-1 0 0 0,0 1 0 0 0,0-1 0 0 0,0 0 0 0 0,1 0 0 0 0,-1 0 0 0 0,0 0 0 0 0,7 0 0 0 0,-6-1-10 0 0,1 0-1 0 0,-1 0 1 0 0,1 0-1 0 0,-1-1 1 0 0,1 0-1 0 0,-1 0 1 0 0,0 0-1 0 0,1 0 1 0 0,-1-1-1 0 0,0 1 1 0 0,0-1-1 0 0,0 0 1 0 0,0 0-1 0 0,0-1 1 0 0,-1 1-1 0 0,1-1 1 0 0,-1 0-1 0 0,5-4 1 0 0,-5 4-16 0 0,-1 0 0 0 0,1 1-1 0 0,-1-1 1 0 0,0 0 0 0 0,0 0 0 0 0,0-1-1 0 0,0 1 1 0 0,-1 0 0 0 0,1 0 0 0 0,-1-1-1 0 0,0 1 1 0 0,0-1 0 0 0,0 0 0 0 0,0 1-1 0 0,-1-1 1 0 0,1 1 0 0 0,-1-1 0 0 0,0 0-1 0 0,0 1 1 0 0,0-1 0 0 0,-1 0 0 0 0,1 1 0 0 0,-1-1-1 0 0,-1-4 1 0 0,-1 0-55 0 0,0 0 0 0 0,0 1 0 0 0,0-1-1 0 0,-1 1 1 0 0,0 0 0 0 0,0 0 0 0 0,-1 0 0 0 0,0 0-1 0 0,0 1 1 0 0,0 0 0 0 0,-1 0 0 0 0,0 0 0 0 0,0 1 0 0 0,-1 0-1 0 0,-13-8 1 0 0,-23-14-302 0 0,42 26 324 0 0,-1 12-185 0 0,2-10 233 0 0,0-1-1 0 0,-1 1 1 0 0,1-1-1 0 0,0 1 1 0 0,0 0 0 0 0,0-1-1 0 0,0 1 1 0 0,0 0-1 0 0,0 0 1 0 0,0-1-1 0 0,0 1 1 0 0,0 0 0 0 0,1-1-1 0 0,-1 1 1 0 0,0-1-1 0 0,0 1 1 0 0,0 0 0 0 0,1-1-1 0 0,-1 1 1 0 0,0 0-1 0 0,1-1 1 0 0,-1 1-1 0 0,1-1 1 0 0,-1 1 0 0 0,1-1-1 0 0,-1 1 1 0 0,1-1-1 0 0,-1 0 1 0 0,1 1-1 0 0,-1-1 1 0 0,1 1 0 0 0,-1-1-1 0 0,1 0 1 0 0,0 1-1 0 0,-1-1 1 0 0,1 0-1 0 0,-1 0 1 0 0,1 0 0 0 0,0 1-1 0 0,-1-1 1 0 0,1 0-1 0 0,1 0 1 0 0,12 5-54 0 0,1 0 1 0 0,-1-1-1 0 0,1-1 1 0 0,0 0-1 0 0,0-1 1 0 0,0-1-1 0 0,0 0 1 0 0,26-3-1 0 0,-5-1-54 0 0,0-2 0 0 0,57-14 0 0 0,-88 17 100 0 0,23-4-133 0 0,1-2 1 0 0,-1-1-1 0 0,-1-1 1 0 0,0-2-1 0 0,44-25 1 0 0,-70 37 315 0 0,-17-11 511 0 0,13 10-508 0 0,-4 1-111 0 0,1 1-1 0 0,0 0 0 0 0,-1 0 1 0 0,1 0-1 0 0,0 1 1 0 0,0 0-1 0 0,0 0 0 0 0,0 0 1 0 0,0 1-1 0 0,1 0 0 0 0,-1 0 1 0 0,1 1-1 0 0,0-1 0 0 0,-1 1 1 0 0,2 0-1 0 0,-1 0 0 0 0,0 1 1 0 0,1 0-1 0 0,-5 7 0 0 0,4-3 66 0 0,0 1 1 0 0,1 0-1 0 0,0 1 0 0 0,1-1 0 0 0,0 0 1 0 0,1 1-1 0 0,0 0 0 0 0,1 0 0 0 0,0 0 1 0 0,0 0-1 0 0,1-1 0 0 0,1 1 0 0 0,0 0 1 0 0,0 0-1 0 0,1 0 0 0 0,1-1 0 0 0,4 15 0 0 0,-5-21-99 0 0,1 0 0 0 0,-1-1 0 0 0,1 0 0 0 0,0 0 0 0 0,0 0 0 0 0,0 0 0 0 0,0 0 0 0 0,1 0 0 0 0,-1-1 0 0 0,1 1 0 0 0,0-1 0 0 0,-1 0 0 0 0,1 0 0 0 0,5 1 0 0 0,-7-2-4 0 0,18-2 66 0 0,-14-3-149 0 0,1-1 1 0 0,-1 0-1 0 0,0-1 1 0 0,0 1-1 0 0,-1-1 1 0 0,0 0-1 0 0,0-1 1 0 0,0 1 0 0 0,-1-1-1 0 0,0 0 1 0 0,0 0-1 0 0,-1 0 1 0 0,0-1-1 0 0,0 1 1 0 0,0-1 0 0 0,-1 0-1 0 0,0 0 1 0 0,-1 0-1 0 0,1-16 1 0 0,9-34-738 0 0,-10 48 494 0 0,-6 13 206 0 0,-5 20 104 0 0,10-15 8 0 0,-1 0 0 0 0,0 1 0 0 0,-1-1 0 0 0,-4 13 0 0 0,4-16-1 0 0,1 1 0 0 0,-1 0 0 0 0,1 0 0 0 0,0 0 0 0 0,0-1 0 0 0,0 1 0 0 0,1 0 0 0 0,0 0 1 0 0,1 0-1 0 0,-1 0 0 0 0,2 7 0 0 0,-1-9 5 0 0,0 0 0 0 0,1 0 0 0 0,-1 0 1 0 0,1 0-1 0 0,0 0 0 0 0,0 0 0 0 0,0 0 0 0 0,0 0 1 0 0,1-1-1 0 0,0 1 0 0 0,0-1 0 0 0,0 0 1 0 0,0 0-1 0 0,0 0 0 0 0,0 0 0 0 0,1-1 0 0 0,4 4 1 0 0,-1-3-119 0 0,-1 0 1 0 0,1-1-1 0 0,0 0 1 0 0,0 0-1 0 0,0 0 0 0 0,0-1 1 0 0,0 0-1 0 0,0 0 1 0 0,13-1-1 0 0,11-3-974 0 0,0 0 0 0 0,-1-3-1 0 0,59-17 1 0 0,-68 17 323 0 0,42-12-3779 0 0,-26 8 1926 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18.91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39 0 176 0 0,'0'0'5096'0'0,"-16"23"-2307"0"0,-1 81 1632 0 0,15-94-4118 0 0,0 1 0 0 0,1-1-1 0 0,1 1 1 0 0,-1 0-1 0 0,2-1 1 0 0,-1 1-1 0 0,2-1 1 0 0,2 13-1 0 0,-3-19-247 0 0,0 0-1 0 0,0-1 1 0 0,1 0 0 0 0,-1 1-1 0 0,1-1 1 0 0,-1 0-1 0 0,1 0 1 0 0,0 0-1 0 0,1 0 1 0 0,-1 0-1 0 0,0 0 1 0 0,1 0 0 0 0,0-1-1 0 0,-1 0 1 0 0,1 1-1 0 0,0-1 1 0 0,0 0-1 0 0,0 0 1 0 0,1-1-1 0 0,-1 1 1 0 0,0 0 0 0 0,1-1-1 0 0,-1 0 1 0 0,1 0-1 0 0,-1 0 1 0 0,1 0-1 0 0,-1-1 1 0 0,5 1 0 0 0,-1-1-69 0 0,-1 0 1 0 0,0-1-1 0 0,1 0 1 0 0,-1 0 0 0 0,0 0-1 0 0,0 0 1 0 0,0-1 0 0 0,0 0-1 0 0,0-1 1 0 0,0 1 0 0 0,-1-1-1 0 0,1 0 1 0 0,-1 0 0 0 0,0-1-1 0 0,0 0 1 0 0,0 0-1 0 0,0 0 1 0 0,0 0 0 0 0,-1-1-1 0 0,0 0 1 0 0,7-10 0 0 0,-5 6-120 0 0,0-1 1 0 0,0 0 0 0 0,-1 0 0 0 0,0 0-1 0 0,-1-1 1 0 0,0 0 0 0 0,-1 0 0 0 0,0 0-1 0 0,-1 0 1 0 0,0 0 0 0 0,0-20 0 0 0,-2 30 138 0 0,-1-35-461 0 0,2 34 489 0 0,-1 1-1 0 0,0 0 1 0 0,0 0-1 0 0,0-1 1 0 0,0 1-1 0 0,0 0 1 0 0,-1-1-1 0 0,1 1 1 0 0,0 0-1 0 0,-1 0 1 0 0,1-1-1 0 0,0 1 1 0 0,-1 0-1 0 0,0 0 1 0 0,1 0-1 0 0,-1 0 1 0 0,0 0-1 0 0,1 0 1 0 0,-1 0-1 0 0,0 0 1 0 0,-2-2-1 0 0,2 3-21 0 0,0 1 0 0 0,0 0-1 0 0,-1-1 1 0 0,1 1 0 0 0,0-1-1 0 0,0 1 1 0 0,0 0-1 0 0,0 0 1 0 0,0 0 0 0 0,0 0-1 0 0,0 0 1 0 0,0 0 0 0 0,0 0-1 0 0,0 0 1 0 0,1 0-1 0 0,-1 0 1 0 0,0 0 0 0 0,1 1-1 0 0,-1-1 1 0 0,1 0 0 0 0,-1 2-1 0 0,-13 35 197 0 0,9-25-119 0 0,-1 1-22 0 0,1 0 1 0 0,1 0-1 0 0,0 0 0 0 0,1 0 0 0 0,0 1 1 0 0,1-1-1 0 0,0 18 0 0 0,2-26-44 0 0,0 1-1 0 0,1 0 1 0 0,0-1 0 0 0,0 1-1 0 0,0-1 1 0 0,1 1 0 0 0,0-1-1 0 0,1 0 1 0 0,-1 0-1 0 0,1 0 1 0 0,0 0 0 0 0,1 0-1 0 0,0-1 1 0 0,-1 1 0 0 0,2-1-1 0 0,-1 0 1 0 0,1 0 0 0 0,5 5-1 0 0,-2-3-8 0 0,-1-1-1 0 0,1 0 1 0 0,1 0-1 0 0,-1-1 0 0 0,1 0 1 0 0,0 0-1 0 0,0-1 1 0 0,14 5-1 0 0,-15-8-73 0 0,0 1-1 0 0,0-1 0 0 0,0-1 0 0 0,0 1 1 0 0,-1-1-1 0 0,1-1 0 0 0,0 0 1 0 0,0 0-1 0 0,0 0 0 0 0,0-1 1 0 0,10-4-1 0 0,9-4-852 0 0,-1-1 1 0 0,0-2 0 0 0,29-19-1 0 0,6-2-6150 0 0,-43 26 4027 0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4:23.92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1550 1 188 0 0,'0'0'2940'0'0,"-26"24"-877"0"0,9 18-499 0 0,2 0-1 0 0,-14 68 0 0 0,3-14-426 0 0,24-90-1077 0 0,-1 0 1 0 0,0 0-1 0 0,0 0 1 0 0,0-1 0 0 0,-1 1-1 0 0,0-1 1 0 0,-9 9-1 0 0,8-7 13 0 0,-1-1-1 0 0,1 1 0 0 0,1-1 0 0 0,-7 13 1 0 0,-5 12 119 0 0,-1-1 0 0 0,-1-1 0 0 0,-2 0 0 0 0,-1-1 0 0 0,-32 33 0 0 0,-1 9 83 0 0,33-51-284 0 0,2 2 0 0 0,-21 26 1 0 0,23-25-36 0 0,-40 38 1 0 0,22-28 30 0 0,15-12 2 0 0,-1-1 1 0 0,-1-2-1 0 0,-33 22 1 0 0,46-34 10 0 0,-29 17-3 0 0,-1-2-1 0 0,-66 25 1 0 0,-102 32 43 0 0,119-46 63 0 0,40-15 59 0 0,-87 42 0 0 0,44-24 43 0 0,90-33-145 0 0,0-4-75 0 0,-1-7 11 0 0,2 8-11 0 0,0-1 0 0 0,0 0 0 0 0,0 0 1 0 0,0 1-1 0 0,1-1 0 0 0,-1 0 0 0 0,1 1 0 0 0,0-1 0 0 0,0 1 1 0 0,0-1-1 0 0,0 1 0 0 0,0-1 0 0 0,0 1 0 0 0,1 0 0 0 0,-1-1 1 0 0,1 1-1 0 0,0 0 0 0 0,-1 0 0 0 0,4-2 0 0 0,10-17-205 0 0,3-12-27 0 0,5-11-52 0 0,-19 36 258 0 0,-3 7 35 0 0,0 0 0 0 0,-1 1 0 0 0,1-1-1 0 0,-1 0 1 0 0,1 0 0 0 0,-1 0 0 0 0,1 0-1 0 0,-1 0 1 0 0,0 0 0 0 0,1 0 0 0 0,-1 0-1 0 0,0 0 1 0 0,0 1 0 0 0,0-1 0 0 0,0 0 0 0 0,1 0-1 0 0,-1 0 1 0 0,-1-2 0 0 0,2 0-6 0 0,3-2 4 0 0,-3 4 44 0 0,-17 10 515 0 0,3 6-276 0 0,0 2 0 0 0,1 0 0 0 0,1 0 0 0 0,-14 30 1 0 0,-14 24 475 0 0,29-56-612 0 0,1-1 183 0 0,-1 1 0 0 0,0-2 0 0 0,-13 14 1 0 0,22-26-171 0 0,0 1 167 0 0,8 2-254 0 0,18 3-81 0 0,12-6-12 0 0,-34-1 34 0 0,2 0 0 0 0,0 0 0 0 0,0-1 0 0 0,0 1 0 0 0,0-1 0 0 0,0 0 0 0 0,7-3 0 0 0,-3 1 15 0 0,22-8 50 0 0,42-19 1 0 0,-72 29-87 0 0,1 0 4 0 0,4-3 11 0 0,-5 2 10 0 0,12-4-338 0 0,-14 6 320 0 0,1 0 0 0 0,0 0 0 0 0,0 0 1 0 0,-1 0-1 0 0,1 0 0 0 0,0 0 0 0 0,0 0 0 0 0,0 0 1 0 0,-1-1-1 0 0,1 1 0 0 0,0 0 0 0 0,0 0 0 0 0,0 0 1 0 0,0 0-1 0 0,-1 0 0 0 0,1-1 0 0 0,0 1 0 0 0,0 0 1 0 0,0 0-1 0 0,0 0 0 0 0,0-1 0 0 0,0 1 0 0 0,-1 0 1 0 0,1 0-1 0 0,0 0 0 0 0,0-1 0 0 0,0 1 0 0 0,0 0 1 0 0,0 0-1 0 0,0-1 0 0 0,0 1 0 0 0,0 0 0 0 0,0 0 1 0 0,0 0-1 0 0,0-1 0 0 0,0 1 0 0 0,0 0 0 0 0,0 0 1 0 0,0-1-1 0 0,0 1 0 0 0,0 0 0 0 0,0 0 0 0 0,1 0 1 0 0,-1-1-1 0 0,0 1 0 0 0,0 0 0 0 0,0 0 0 0 0,0 0 1 0 0,0 0-1 0 0,1-1 0 0 0,-1 1 0 0 0,0 0 0 0 0,0 0 1 0 0,0 0-1 0 0,0 0 0 0 0,1 0 0 0 0,-1-1 0 0 0,0 1 1 0 0,0 0-1 0 0,0 0 0 0 0,1 0 0 0 0,-1 0 0 0 0,0 0 1 0 0,0 0-1 0 0,1 0 0 0 0,-3-2-41 0 0,-21-30-285 0 0,-36-33-137 0 0,55 59 445 0 0,-1 0-1 0 0,1-1 0 0 0,0 0 0 0 0,0 0 0 0 0,1 0 0 0 0,0 0 0 0 0,0-1 0 0 0,1 1 1 0 0,-2-11-1 0 0,4 16 34 0 0,0-1-42 0 0,0 3 35 0 0,0-1 1 0 0,0 1 0 0 0,0 0-1 0 0,0 0 1 0 0,0-1-1 0 0,0 1 1 0 0,0 0 0 0 0,1 0-1 0 0,-1-1 1 0 0,0 1-1 0 0,0 0 1 0 0,0-1 0 0 0,0 1-1 0 0,0 0 1 0 0,0 0-1 0 0,0-1 1 0 0,-1 1-1 0 0,1 0 1 0 0,0 0 0 0 0,0-1-1 0 0,0 1 1 0 0,0 0-1 0 0,0-1 1 0 0,0 1 0 0 0,0 0-1 0 0,0 0 1 0 0,-1 0-1 0 0,1-1 1 0 0,0 1 0 0 0,0 0-1 0 0,0 0 1 0 0,-1 0-1 0 0,1-1 1 0 0,0 1-1 0 0,0 0 1 0 0,0 0 0 0 0,-1 0-1 0 0,1 0 1 0 0,0 0-1 0 0,0-1 1 0 0,-1 1 0 0 0,1 0-1 0 0,-1 0 1 0 0,0-1-34 0 0,5 4-43 0 0,14 8 88 0 0,9 5 6 0 0,37 30 1 0 0,1 6 174 0 0,-49-40-130 0 0,-14-11-22 0 0,3 1-37 0 0,-3-1 7 0 0,-4-3 77 0 0,-20-14-264 0 0,1-2-1 0 0,1-1 0 0 0,1 0 0 0 0,0-1 0 0 0,-19-28 0 0 0,32 44 100 0 0,6 4 72 0 0,-1 0 1 0 0,1 0-1 0 0,-1-1 1 0 0,1 1-1 0 0,-1 0 1 0 0,1 0 0 0 0,0 0-1 0 0,-1-1 1 0 0,1 1-1 0 0,-1 0 1 0 0,1-1-1 0 0,0 1 1 0 0,-1-1 0 0 0,1 1-1 0 0,-1 0 1 0 0,1-1-1 0 0,0 1 1 0 0,0-1-1 0 0,-1 1 1 0 0,1-1 0 0 0,0 1-1 0 0,0-1 1 0 0,0 1-1 0 0,-1-1 1 0 0,1 1-1 0 0,0-1 1 0 0,0 1 0 0 0,0-1-1 0 0,0 1 1 0 0,0-2-1 0 0,0 1-12 0 0,1 4-37 0 0,5 7 95 0 0,-1 0 1 0 0,1-1-1 0 0,1 0 0 0 0,0 0 0 0 0,0-1 1 0 0,1 0-1 0 0,0 0 0 0 0,0-1 1 0 0,0 0-1 0 0,1 0 0 0 0,14 7 0 0 0,-9-3 18 0 0,-13-9-46 0 0,6 6 41 0 0,-12-23 34 0 0,5 14-88 0 0,-1 0-1 0 0,1 0 0 0 0,-1 0 1 0 0,1 0-1 0 0,-1 0 0 0 0,1 0 1 0 0,0-1-1 0 0,-1 1 0 0 0,1 0 1 0 0,0 0-1 0 0,0 0 0 0 0,0 0 1 0 0,0 0-1 0 0,0 0 0 0 0,0-1 1 0 0,0 1-1 0 0,0 0 0 0 0,0 0 1 0 0,1 0-1 0 0,-1 0 0 0 0,0 0 1 0 0,1-1-1 0 0,20 22 3 0 0,-20-19 0 0 0,-1 0 0 0 0,1 0 1 0 0,0 0-1 0 0,0 0 0 0 0,-1 1 0 0 0,1-1 0 0 0,0 0 0 0 0,-1 1 0 0 0,0-1 1 0 0,1 1-1 0 0,-1-1 0 0 0,0 0 0 0 0,1 1 0 0 0,-1-1 0 0 0,0 1 1 0 0,0-1-1 0 0,0 1 0 0 0,0-1 0 0 0,-1 0 0 0 0,1 1 0 0 0,0-1 0 0 0,-1 1 1 0 0,1-1-1 0 0,-1 0 0 0 0,1 1 0 0 0,-1-1 0 0 0,1 0 0 0 0,-1 1 1 0 0,0-1-1 0 0,0 0 0 0 0,0 0 0 0 0,0 0 0 0 0,0 0 0 0 0,0 0 1 0 0,0 0-1 0 0,0 0 0 0 0,0 0 0 0 0,0 0 0 0 0,0 0 0 0 0,-1-1 0 0 0,-1 2 1 0 0,-8 5 22 0 0,-1-1 0 0 0,0 0 0 0 0,-19 7 1 0 0,18-8-25 0 0,-118 54 68 0 0,114-50-70 0 0,21-10-4 0 0,30-23 12 0 0,34-56-145 0 0,-67 78 135 0 0,0 1-1 0 0,0 0 1 0 0,0-1 0 0 0,0 1 0 0 0,0 0 0 0 0,0-1 0 0 0,0 1-1 0 0,0-1 1 0 0,-1 0 0 0 0,1 1 0 0 0,-1-1 0 0 0,1 1 0 0 0,-1-1-1 0 0,1-3 1 0 0,-2 5 3 0 0,1 0 0 0 0,0-1 0 0 0,0 1 0 0 0,-1-1-1 0 0,1 1 1 0 0,0 0 0 0 0,0 0 0 0 0,-1-1 0 0 0,1 1 0 0 0,0 0-1 0 0,-1-1 1 0 0,1 1 0 0 0,0 0 0 0 0,-1 0 0 0 0,1 0 0 0 0,-1-1 0 0 0,1 1-1 0 0,0 0 1 0 0,-1 0 0 0 0,1 0 0 0 0,-1 0 0 0 0,1 0 0 0 0,-1 0-1 0 0,1 0 1 0 0,0 0 0 0 0,-1 0 0 0 0,1 0 0 0 0,-1 0 0 0 0,1 0-1 0 0,-1 0 1 0 0,1 0 0 0 0,0 0 0 0 0,-2 1 0 0 0,-2 0 2 0 0,0 0 0 0 0,0 0 0 0 0,0 1 0 0 0,1 0 0 0 0,-1-1 0 0 0,0 2 0 0 0,1-1-1 0 0,-1 0 1 0 0,1 1 0 0 0,-5 3 0 0 0,-46 45 324 0 0,53-50-332 0 0,15-14 176 0 0,-9 8-202 0 0,0 0 0 0 0,0-1 0 0 0,-1 1 0 0 0,1-1 0 0 0,-1 0 0 0 0,-1 0-1 0 0,1-1 1 0 0,-1 1 0 0 0,0-1 0 0 0,-1 1 0 0 0,1-1 0 0 0,-1 0 0 0 0,-1 0 0 0 0,1 0 0 0 0,0-9 0 0 0,-2 15 7 0 0,-4 1-2 0 0,1 0 21 0 0,-1 1-1 0 0,1-1 1 0 0,0 1 0 0 0,-1 0-1 0 0,1 0 1 0 0,0 1-1 0 0,0-1 1 0 0,0 1 0 0 0,0-1-1 0 0,0 1 1 0 0,0 0-1 0 0,-4 4 1 0 0,-34 36 27 0 0,33-32-17 0 0,7-9-13 0 0,6-4-89 0 0,8-3 4 0 0,-1-1 1 0 0,0 0-1 0 0,0-1 0 0 0,13-12 1 0 0,-19 15 17 0 0,0 0 1 0 0,-1-1-1 0 0,0 1 1 0 0,0-1-1 0 0,0 0 1 0 0,-1-1 0 0 0,1 1-1 0 0,-2-1 1 0 0,1 1-1 0 0,3-10 1 0 0,-4 0 33 0 0,-6 18 168 0 0,2-1-115 0 0,1 1-1 0 0,-1-1 1 0 0,1 0-1 0 0,0 0 1 0 0,0 1-1 0 0,0-1 1 0 0,0 0 0 0 0,0 1-1 0 0,0-1 1 0 0,0 0-1 0 0,0 0 1 0 0,0 1-1 0 0,0-1 1 0 0,1 0-1 0 0,-1 1 1 0 0,1-1 0 0 0,-1 0-1 0 0,1 0 1 0 0,-1 0-1 0 0,1 0 1 0 0,0 1-1 0 0,1 1 1 0 0,81 96 622 0 0,-65-78-375 0 0,-18-21-96 0 0,-17-18-84 0 0,12 13-97 0 0,-1 0 1 0 0,1-1 0 0 0,0 0 0 0 0,0 0 0 0 0,-7-13-1 0 0,11 18 29 0 0,22 15-94 0 0,34 25 20 0 0,-54-38 70 0 0,-1 0 1 0 0,-1 1 0 0 0,0-1 0 0 0,0 1-1 0 0,0-1 1 0 0,0 1 0 0 0,0-1-1 0 0,0 0 1 0 0,0 0 0 0 0,-1 1 0 0 0,1-1-1 0 0,0 0 1 0 0,-1 0 0 0 0,1 0-1 0 0,-1-1 1 0 0,1 1 0 0 0,-1 0 0 0 0,1 0-1 0 0,-1-1 1 0 0,0 1 0 0 0,-2 0-1 0 0,-49 14 13 0 0,38-11-17 0 0,-89 31 46 0 0,89-30-37 0 0,15-5-10 0 0,0 0 0 0 0,0 0 0 0 0,0 1-1 0 0,-1-1 1 0 0,1 0 0 0 0,0 0 0 0 0,0 0-1 0 0,0 0 1 0 0,-1 0 0 0 0,1 0 0 0 0,0 0-1 0 0,0 0 1 0 0,-1 0 0 0 0,1 0 0 0 0,0 0 0 0 0,0 0-1 0 0,0 0 1 0 0,-1 0 0 0 0,1 0 0 0 0,0 0-1 0 0,0 0 1 0 0,-1 0 0 0 0,1 0 0 0 0,0 0-1 0 0,0 0 1 0 0,-1 0 0 0 0,1 0 0 0 0,0-1-1 0 0,0 1 1 0 0,0 0 0 0 0,0 0 0 0 0,-1 0 0 0 0,1 0-1 0 0,0 0 1 0 0,0-1 0 0 0,0 1 0 0 0,0 0-1 0 0,-1 0 1 0 0,1 0 0 0 0,0-1 0 0 0,0 1-1 0 0,0 0 1 0 0,0 0 0 0 0,0 0 0 0 0,0-1-1 0 0,0 1 1 0 0,0 0 0 0 0,0-1 0 0 0,-3-2-16 0 0,5-2-8 0 0,0 0 1 0 0,0 0-1 0 0,1 1 1 0 0,-1-1-1 0 0,1 0 1 0 0,0 1-1 0 0,6-7 1 0 0,59-71-496 0 0,-67 81 505 0 0,0 1 0 0 0,-1-1 1 0 0,1 1-1 0 0,0-1 1 0 0,0 1-1 0 0,-1-1 0 0 0,1 0 1 0 0,0 1-1 0 0,-1-1 1 0 0,1 0-1 0 0,-1 0 0 0 0,1 1 1 0 0,-1-1-1 0 0,1 0 1 0 0,-1 0-1 0 0,0 0 0 0 0,1 0 1 0 0,-1 1-1 0 0,0-1 1 0 0,0 0-1 0 0,0 0 0 0 0,0 0 1 0 0,1-2-1 0 0,-22 12-30 0 0,-35 31 40 0 0,21-12 45 0 0,28-24-5 0 0,0 1 0 0 0,1 0 0 0 0,-1 1 0 0 0,1-1 0 0 0,-8 11 0 0 0,11-10 69 0 0,10-9-69 0 0,23-22-113 0 0,36-40-293 0 0,-58 62 175 0 0,-19 10-9 0 0,1 1-1 0 0,0 0 1 0 0,1 1 0 0 0,-15 17-1 0 0,1 1-1866 0 0,7-11-2400 0 0,13-13 3219 0 0,-5 4-1597 0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36.90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353 32 128 0 0,'0'0'1436'0'0,"7"-8"-75"0"0,-7 7-1247 0 0,-1 1-1 0 0,1-1 1 0 0,-1 0-1 0 0,0 0 1 0 0,1 0 0 0 0,-1 1-1 0 0,1-1 1 0 0,0 0-1 0 0,-1 0 1 0 0,1 0 0 0 0,0 0-1 0 0,-1 0 1 0 0,1 0-1 0 0,0 0 1 0 0,0 0 0 0 0,0 0-1 0 0,0 1 1 0 0,0-1 0 0 0,0 0-1 0 0,0 0 1 0 0,0 0-1 0 0,0 0 1 0 0,0 0 0 0 0,1-2-1 0 0,-4 6-53 0 0,0 0 0 0 0,0 0 0 0 0,0 0 0 0 0,1 0 0 0 0,-1 0 0 0 0,1 0 0 0 0,0 1 0 0 0,0-1 0 0 0,0 1 0 0 0,0-1 0 0 0,1 1 0 0 0,-1 0 0 0 0,1 0 0 0 0,-1 4 0 0 0,-1 58 1034 0 0,4-52-908 0 0,-1 0 1 0 0,-1-1-1 0 0,-3 21 0 0 0,0 34 320 0 0,-1-45-382 0 0,-1 0 0 0 0,-1-1 0 0 0,-2 1 0 0 0,0-2 1 0 0,-16 31-1 0 0,19-42-72 0 0,0 0 1 0 0,-1-1 0 0 0,0 0 0 0 0,-1 0 0 0 0,1 0 0 0 0,-2-1 0 0 0,1 0 0 0 0,-1-1 0 0 0,0 0-1 0 0,-1 0 1 0 0,0-1 0 0 0,0 0 0 0 0,-11 4 0 0 0,19-9-45 0 0,0 0 0 0 0,0-1-1 0 0,0 1 1 0 0,0 0 0 0 0,0-1 0 0 0,-1 0 0 0 0,1 1-1 0 0,0-1 1 0 0,0 0 0 0 0,-1 0 0 0 0,1-1 0 0 0,0 1-1 0 0,0 0 1 0 0,0-1 0 0 0,0 1 0 0 0,-1-1 0 0 0,1 0-1 0 0,0 1 1 0 0,0-1 0 0 0,-3-2 0 0 0,1 0-2 0 0,0 0 0 0 0,1 0 0 0 0,-1 0 0 0 0,1-1 0 0 0,0 1 0 0 0,0-1 0 0 0,0 0 1 0 0,1 0-1 0 0,-4-6 0 0 0,0-2-20 0 0,1 0 0 0 0,0 0 0 0 0,1-1 0 0 0,0 1 0 0 0,1-1 0 0 0,-1-14 0 0 0,-4-74-386 0 0,8 100 348 0 0,0 1 50 0 0,0 0 0 0 0,0 0 0 0 0,0 1 0 0 0,0-1 0 0 0,0 0 0 0 0,0 0 0 0 0,0 0-1 0 0,0 0 1 0 0,0 0 0 0 0,1 0 0 0 0,-1 0 0 0 0,0 0 0 0 0,0 1 0 0 0,0-1 0 0 0,0 0 0 0 0,0 0-1 0 0,1 0 1 0 0,-1 0 0 0 0,0 0 0 0 0,0 0 0 0 0,0 0 0 0 0,0 0 0 0 0,0 0 0 0 0,1 0 0 0 0,-1 0 0 0 0,0 0-1 0 0,0 0 1 0 0,0 0 0 0 0,0 0 0 0 0,0 0 0 0 0,1 0 0 0 0,-1 0 0 0 0,0 0 0 0 0,0 0 0 0 0,0 0-1 0 0,0 0 1 0 0,0 0 0 0 0,1-1 0 0 0,-1 1 0 0 0,0 0 0 0 0,0 0 0 0 0,0 0 0 0 0,0 0 0 0 0,0 0 0 0 0,0 0-1 0 0,0 0 1 0 0,1 0 0 0 0,-1-1 0 0 0,0 1 0 0 0,0 0 0 0 0,0 0 0 0 0,0 0 0 0 0,0 0 0 0 0,0 0-1 0 0,0-1 1 0 0,0 1 0 0 0,0 0 0 0 0,0 0 0 0 0,0 0 0 0 0,0 0 0 0 0,0 0 0 0 0,0-1 0 0 0,0 1 0 0 0,0 0-1 0 0,0 0 1 0 0,0 0 0 0 0,0 0 0 0 0,0-1 0 0 0,0 1 0 0 0,5 7 2 0 0,-1 0 1 0 0,0 0-1 0 0,-1 0 1 0 0,1 1-1 0 0,-1 0 1 0 0,-1-1-1 0 0,1 1 1 0 0,-1 0-1 0 0,1 11 1 0 0,15 43-172 0 0,-17-60-28 0 0,0-1 0 0 0,0 1-1 0 0,0-1 1 0 0,0 1 0 0 0,0-1 0 0 0,1 1 0 0 0,-1-1-1 0 0,0 0 1 0 0,1 0 0 0 0,-1 0 0 0 0,1 0 0 0 0,0 0-1 0 0,-1 0 1 0 0,1 0 0 0 0,0 0 0 0 0,-1 0 0 0 0,1-1-1 0 0,0 1 1 0 0,0-1 0 0 0,0 0 0 0 0,0 1 0 0 0,-1-1 0 0 0,1 0-1 0 0,0 0 1 0 0,0 0 0 0 0,0 0 0 0 0,0 0 0 0 0,0-1-1 0 0,0 1 1 0 0,-1 0 0 0 0,1-1 0 0 0,0 0 0 0 0,0 1-1 0 0,0-1 1 0 0,2-1 0 0 0,-1 1 403 0 0,8-4-1834 0 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37.36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48 1 160 0 0,'0'0'2776'0'0,"-3"3"-2370"0"0,-1 3-148 0 0,1 0 0 0 0,0 0 0 0 0,0 0 0 0 0,0 0 1 0 0,1 0-1 0 0,0 1 0 0 0,0-1 0 0 0,1 1 0 0 0,0-1 1 0 0,0 1-1 0 0,0 6 0 0 0,-7 35 914 0 0,4-30-533 0 0,1-1 1 0 0,-1 31-1 0 0,4-44-559 0 0,0 0 0 0 0,1 0 0 0 0,-1 0 0 0 0,1 0 0 0 0,-1 0 0 0 0,1 0 1 0 0,0 0-1 0 0,1-1 0 0 0,-1 1 0 0 0,0 0 0 0 0,1-1 0 0 0,0 1 1 0 0,0-1-1 0 0,0 1 0 0 0,1-1 0 0 0,-1 0 0 0 0,4 4 0 0 0,-3-6-51 0 0,-1 1 0 0 0,0 0 1 0 0,1-1-1 0 0,-1 0 0 0 0,1 1 0 0 0,0-1 0 0 0,0 0 0 0 0,-1 0 0 0 0,1-1 0 0 0,0 1 0 0 0,0-1 0 0 0,0 1 0 0 0,0-1 0 0 0,0 0 0 0 0,-1 0 0 0 0,1 0 0 0 0,0 0 0 0 0,0-1 0 0 0,0 1 0 0 0,0-1 1 0 0,0 0-1 0 0,-1 1 0 0 0,1-1 0 0 0,0-1 0 0 0,0 1 0 0 0,-1 0 0 0 0,1-1 0 0 0,-1 1 0 0 0,0-1 0 0 0,1 0 0 0 0,-1 0 0 0 0,3-2 0 0 0,12-11-409 0 0,0-1-1 0 0,0-1 1 0 0,17-23-1 0 0,-5 7-1067 0 0,-28 31 1297 0 0,25-27-1390 0 0,-25 28 1352 0 0,-1 0 0 0 0,1 0-1 0 0,0 0 1 0 0,0 0 0 0 0,-1 0 0 0 0,1 0 0 0 0,0 0 0 0 0,-1 0 0 0 0,1-1-1 0 0,-1 1 1 0 0,0 0 0 0 0,1 0 0 0 0,-1 0 0 0 0,0-1 0 0 0,0 1 0 0 0,0 0-1 0 0,0-1 1 0 0,0 1 0 0 0,0 0 0 0 0,0 0 0 0 0,0-1 0 0 0,0 1 0 0 0,-1 0-1 0 0,0-3 1 0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37.88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50 262 32 0 0,'-3'0'185'0'0,"0"-1"0"0"0,1 0-1 0 0,-1 0 1 0 0,0 0 0 0 0,1 0 0 0 0,-1-1-1 0 0,1 1 1 0 0,0-1 0 0 0,-1 1 0 0 0,1-1 0 0 0,0 0-1 0 0,0 0 1 0 0,0 0 0 0 0,0 0 0 0 0,1 0-1 0 0,-1 0 1 0 0,0-1 0 0 0,1 1 0 0 0,0-1 0 0 0,-1 1-1 0 0,0-6 1 0 0,1 4-20 0 0,0 0-1 0 0,1 0 1 0 0,0-1-1 0 0,0 1 1 0 0,0 0-1 0 0,0-1 1 0 0,1 1-1 0 0,-1 0 1 0 0,1 0-1 0 0,0-1 1 0 0,1 1-1 0 0,2-7 1 0 0,2 0 51 0 0,-1 0 0 0 0,1 0 0 0 0,1 1 0 0 0,0 0 0 0 0,0 0 0 0 0,1 0 0 0 0,1 1 1 0 0,18-16-1 0 0,-16 19-117 0 0,0-1 0 0 0,1 1 1 0 0,0 1-1 0 0,0 0 0 0 0,0 0 1 0 0,0 1-1 0 0,1 1 0 0 0,0 0 1 0 0,0 1-1 0 0,0 0 0 0 0,0 1 1 0 0,0 1-1 0 0,0 0 0 0 0,19 3 1 0 0,20 4 392 0 0,-1 2 1 0 0,67 21 0 0 0,-43-9 210 0 0,-52-16-571 0 0,-6 0-35 0 0,0 0 1 0 0,1-2-1 0 0,-1 0 0 0 0,1-2 1 0 0,24 1-1 0 0,-32-2-114 0 0,0-1 0 0 0,0 0-1 0 0,0 0 1 0 0,0-1 0 0 0,17-5 0 0 0,5-13-3084 0 0,-31 20 2162 0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41.71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117 67 204 0 0,'-35'-15'5629'0'0,"34"14"-4841"0"0,1 1-733 0 0,-1-1-1 0 0,1 1 0 0 0,0-1 0 0 0,-1 1 0 0 0,1 0 1 0 0,-1-1-1 0 0,1 1 0 0 0,-1 0 0 0 0,1-1 1 0 0,-1 1-1 0 0,1 0 0 0 0,-1 0 0 0 0,1-1 1 0 0,-1 1-1 0 0,1 0 0 0 0,-1 0 0 0 0,1 0 1 0 0,-1 0-1 0 0,1 0 0 0 0,-1 0 0 0 0,1 0 0 0 0,-1 0 1 0 0,0 0-1 0 0,1 0 0 0 0,-2 0 0 0 0,-18 4-3 0 0,15-3-11 0 0,-23 35 139 0 0,26-19-58 0 0,1 0 1 0 0,1 0-1 0 0,0 0 0 0 0,1-1 1 0 0,0 1-1 0 0,2 0 1 0 0,0-1-1 0 0,6 20 1 0 0,-8-31-83 0 0,1 0 0 0 0,0-1 0 0 0,0 1 0 0 0,0 0 0 0 0,0 0 0 0 0,0-1 0 0 0,1 0 0 0 0,0 1 0 0 0,0-1 0 0 0,0 0 0 0 0,1 0 0 0 0,-1-1 1 0 0,1 1-1 0 0,0-1 0 0 0,0 0 0 0 0,0 0 0 0 0,1 0 0 0 0,-1 0 0 0 0,1-1 0 0 0,-1 0 0 0 0,1 0 0 0 0,6 2 0 0 0,-10-4 1 0 0,5 0-5 0 0,1-2-26 0 0,1 0-1 0 0,0-1 1 0 0,0 0-1 0 0,-1 0 1 0 0,1 0-1 0 0,-1-1 1 0 0,0 0-1 0 0,0-1 1 0 0,-1 1 0 0 0,1-1-1 0 0,-1-1 1 0 0,8-8-1 0 0,-9 9-39 0 0,0 0 1 0 0,0-1-1 0 0,-1 1 0 0 0,1-1 0 0 0,-1 0 1 0 0,-1 0-1 0 0,1-1 0 0 0,-1 1 0 0 0,-1-1 0 0 0,1 1 1 0 0,-1-1-1 0 0,0 0 0 0 0,0 0 0 0 0,-1 0 0 0 0,1-8 1 0 0,0-16-165 0 0,-1 28 173 0 0,-1-1 0 0 0,1 0-1 0 0,-1 1 1 0 0,0-1 0 0 0,0 0-1 0 0,0 0 1 0 0,0 1 0 0 0,-1-1-1 0 0,0 0 1 0 0,0 1 0 0 0,0-1-1 0 0,0 0 1 0 0,0 1 0 0 0,-1-1 0 0 0,1 1-1 0 0,-1 0 1 0 0,-3-5 0 0 0,1 3 1 0 0,0 0 0 0 0,0 0 1 0 0,-1 0-1 0 0,1 1 1 0 0,-1-1-1 0 0,0 1 1 0 0,0 1-1 0 0,-1-1 1 0 0,1 1-1 0 0,-1 0 1 0 0,-11-5-1 0 0,-1 2-9 0 0,0 1 0 0 0,-30-4 0 0 0,36 7 34 0 0,10 1 14 0 0,-30 9-22 0 0,27-5 0 0 0,1-1 0 0 0,0 1 0 0 0,1 0 0 0 0,-1 1 0 0 0,0-1 0 0 0,1 1 0 0 0,0-1 0 0 0,0 1 0 0 0,0 0 0 0 0,0 0 0 0 0,1 1 0 0 0,-1-1 0 0 0,1 0 0 0 0,0 1 0 0 0,0-1 0 0 0,1 1 0 0 0,-1 0 0 0 0,1 0-1 0 0,0 0 1 0 0,1-1 0 0 0,-1 1 0 0 0,1 0 0 0 0,0 8 0 0 0,1 0-629 0 0,1 0-1 0 0,0 0 1 0 0,1-1-1 0 0,1 1 1 0 0,0-1-1 0 0,0 0 1 0 0,1 0-1 0 0,8 12 1 0 0,-1-5-1208 0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42.93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1 578 108 0 0,'5'24'2994'0'0,"-5"-22"-2879"0"0,0 0-1 0 0,0 0 1 0 0,1 0 0 0 0,-1 0-1 0 0,0 0 1 0 0,1 0-1 0 0,-1 0 1 0 0,1-1-1 0 0,0 1 1 0 0,-1 0-1 0 0,1 0 1 0 0,0 0 0 0 0,0-1-1 0 0,1 1 1 0 0,-1 0-1 0 0,0-1 1 0 0,0 1-1 0 0,1-1 1 0 0,-1 1 0 0 0,1-1-1 0 0,-1 0 1 0 0,1 0-1 0 0,0 1 1 0 0,-1-1-1 0 0,1 0 1 0 0,0-1-1 0 0,0 1 1 0 0,3 1 0 0 0,-3-1 129 0 0,3-3-114 0 0,6-3-85 0 0,-1 0 0 0 0,0 0 1 0 0,0-1-1 0 0,0 0 1 0 0,-1-1-1 0 0,0 0 1 0 0,0 0-1 0 0,-1-1 0 0 0,11-12 1 0 0,-2 0 52 0 0,-2-1 0 0 0,0-1 1 0 0,15-28-1 0 0,-26 39-120 0 0,-1 1 0 0 0,1 0-1 0 0,-2-1 1 0 0,1 0 0 0 0,-2 1 0 0 0,1-1 0 0 0,-1 0-1 0 0,-1 0 1 0 0,-1-19 0 0 0,1 28 25 0 0,-1 0 1 0 0,1 0-1 0 0,0 0 1 0 0,-1 0-1 0 0,0 0 1 0 0,1 0-1 0 0,-1 0 1 0 0,0 0-1 0 0,0 1 0 0 0,0-1 1 0 0,0 0-1 0 0,0 1 1 0 0,0-1-1 0 0,0 0 1 0 0,-1 1-1 0 0,1 0 1 0 0,-1-1-1 0 0,1 1 0 0 0,-1 0 1 0 0,1 0-1 0 0,-1-1 1 0 0,0 1-1 0 0,-2-1 1 0 0,2 2 111 0 0,-4 1-82 0 0,2 0-4 0 0,1 0 0 0 0,-1 0 0 0 0,0 0-1 0 0,0 1 1 0 0,1-1 0 0 0,-1 1 0 0 0,1 0-1 0 0,0 0 1 0 0,-1 1 0 0 0,1-1 0 0 0,0 0-1 0 0,0 1 1 0 0,0 0 0 0 0,1 0 0 0 0,-1 0-1 0 0,1 0 1 0 0,0 0 0 0 0,-1 0 0 0 0,1 1-1 0 0,1-1 1 0 0,-1 1 0 0 0,0 0 0 0 0,1-1-1 0 0,0 1 1 0 0,-2 7 0 0 0,3-9-9 0 0,-1 0 1 0 0,1 1-1 0 0,0-1 1 0 0,0 0-1 0 0,0 0 1 0 0,0 1-1 0 0,0-1 1 0 0,0 0-1 0 0,1 0 1 0 0,-1 1 0 0 0,1-1-1 0 0,-1 0 1 0 0,1 0-1 0 0,0 0 1 0 0,0 0-1 0 0,0 0 1 0 0,0 0-1 0 0,0 0 1 0 0,1 0-1 0 0,-1 0 1 0 0,0-1-1 0 0,4 4 1 0 0,1-1 18 0 0,1 0 1 0 0,0 0-1 0 0,0 0 0 0 0,0-1 1 0 0,14 4-1 0 0,7 3-42 0 0,-26-9 4 0 0,0 0 1 0 0,0-1-1 0 0,0 1 0 0 0,0 0 0 0 0,0 1 0 0 0,-1-1 1 0 0,1 0-1 0 0,0 0 0 0 0,-1 1 0 0 0,1-1 0 0 0,-1 1 1 0 0,1-1-1 0 0,-1 1 0 0 0,0 0 0 0 0,0 0 0 0 0,1 0 1 0 0,-1-1-1 0 0,0 1 0 0 0,-1 0 0 0 0,2 3 0 0 0,1 41 107 0 0,-4-42-81 0 0,1 1 0 0 0,0-1 0 0 0,0 1 1 0 0,0-1-1 0 0,0 1 0 0 0,1-1 0 0 0,0 1 0 0 0,0-1 0 0 0,0 1 0 0 0,3 7 0 0 0,0-6-8 0 0,-4-4-15 0 0,1-1-1 0 0,-1 0 1 0 0,1 1 0 0 0,0-1-1 0 0,-1 0 1 0 0,1 0 0 0 0,0 1-1 0 0,0-1 1 0 0,0 0 0 0 0,0 0 0 0 0,0 0-1 0 0,0 0 1 0 0,0 0 0 0 0,0 0-1 0 0,0-1 1 0 0,1 1 0 0 0,-1 0-1 0 0,0-1 1 0 0,1 1 0 0 0,-1 0-1 0 0,0-1 1 0 0,1 0 0 0 0,-1 1-1 0 0,0-1 1 0 0,1 0 0 0 0,-1 1-1 0 0,1-1 1 0 0,-1 0 0 0 0,1 0-1 0 0,-1 0 1 0 0,1-1 0 0 0,-1 1 0 0 0,0 0-1 0 0,3-1 1 0 0,11-2-28 0 0,0-1 0 0 0,-1-1 0 0 0,1-1-1 0 0,-1 0 1 0 0,0 0 0 0 0,0-1 0 0 0,-1-1 0 0 0,0-1 0 0 0,20-15 0 0 0,-13 7-113 0 0,-2-1 0 0 0,1-1 1 0 0,-2 0-1 0 0,-1-1 1 0 0,19-29-1 0 0,22-67-665 0 0,-50 98 592 0 0,0 0 0 0 0,-2-1 0 0 0,0 1 0 0 0,4-31 0 0 0,-9 49 206 0 0,2-10-81 0 0,0-1 1 0 0,-1 1-1 0 0,0 0 0 0 0,-1-1 1 0 0,0 1-1 0 0,-1 0 0 0 0,0-1 1 0 0,0 1-1 0 0,-6-19 0 0 0,2 12 208 0 0,5 16-100 0 0,0 0 0 0 0,0 1 0 0 0,0-1-1 0 0,0 0 1 0 0,-1 0 0 0 0,1 0 0 0 0,0 0 0 0 0,-1 0 0 0 0,1 1 0 0 0,0-1 0 0 0,-1 0 0 0 0,1 0 0 0 0,-1 1 0 0 0,1-1 0 0 0,-1 0-1 0 0,1 1 1 0 0,-1-1 0 0 0,1 0 0 0 0,-1 1 0 0 0,0-1 0 0 0,0 1 0 0 0,1-1 0 0 0,-1 1 0 0 0,0-1 0 0 0,0 1 0 0 0,1-1 0 0 0,-1 1-1 0 0,0 0 1 0 0,-1-1 0 0 0,1 1 295 0 0,-4 2-228 0 0,-3 2-23 0 0,0 0 0 0 0,1 1 0 0 0,0 0 1 0 0,0 0-1 0 0,1 1 0 0 0,-1 0 1 0 0,1 0-1 0 0,0 1 0 0 0,1 0 0 0 0,0 0 1 0 0,0 0-1 0 0,0 0 0 0 0,1 1 1 0 0,0-1-1 0 0,0 1 0 0 0,1 0 0 0 0,-4 14 1 0 0,-7 24 364 0 0,-15 91 1 0 0,24-110-350 0 0,0 1 1 0 0,1 0 0 0 0,1 0 0 0 0,1 1 1 0 0,2-1-1 0 0,0 1 0 0 0,2-1 0 0 0,7 30 1 0 0,-9-54-76 0 0,0-1 0 0 0,1 1 0 0 0,0-1 0 0 0,0 0 1 0 0,0 1-1 0 0,0-1 0 0 0,0 0 0 0 0,1 0 0 0 0,0 0 1 0 0,-1 0-1 0 0,1 0 0 0 0,0 0 0 0 0,0-1 0 0 0,1 1 1 0 0,-1-1-1 0 0,0 1 0 0 0,1-1 0 0 0,0 0 0 0 0,-1 0 1 0 0,1 0-1 0 0,0 0 0 0 0,0 0 0 0 0,0-1 0 0 0,0 1 0 0 0,0-1 1 0 0,1 0-1 0 0,-1 0 0 0 0,6 1 0 0 0,-7-2 26 0 0,4-1-18 0 0,-1 0-18 0 0,0-1-1 0 0,1 0 1 0 0,-1 0 0 0 0,0 0 0 0 0,-1 0 0 0 0,1-1 0 0 0,0 0 0 0 0,-1 0 0 0 0,0 0 0 0 0,1 0-1 0 0,-1-1 1 0 0,-1 0 0 0 0,1 0 0 0 0,0 0 0 0 0,-1 0 0 0 0,0 0 0 0 0,0-1 0 0 0,0 0 0 0 0,-1 1-1 0 0,1-1 1 0 0,-1 0 0 0 0,0 0 0 0 0,-1 0 0 0 0,1-1 0 0 0,-1 1 0 0 0,0 0 0 0 0,0 0 0 0 0,-1-1 0 0 0,1 1-1 0 0,-1-1 1 0 0,0 1 0 0 0,-1 0 0 0 0,1-1 0 0 0,-1 1 0 0 0,0 0 0 0 0,-1-1 0 0 0,-3-8 0 0 0,3 11 3 0 0,0 0 1 0 0,0 0 0 0 0,-1 1-1 0 0,1-1 1 0 0,-1 1 0 0 0,0 0 0 0 0,0-1-1 0 0,0 1 1 0 0,0 0 0 0 0,0 1-1 0 0,0-1 1 0 0,0 0 0 0 0,0 1-1 0 0,-1 0 1 0 0,1 0 0 0 0,-5-1 0 0 0,5 1-17 0 0,-2 3-3 0 0,2-1-16 0 0,-1 0 1 0 0,1 1-1 0 0,0-1 1 0 0,-1 1-1 0 0,1 0 1 0 0,0-1-1 0 0,0 2 0 0 0,0-1 1 0 0,0 0-1 0 0,1 0 1 0 0,-1 1-1 0 0,1 0 1 0 0,-1-1-1 0 0,1 1 0 0 0,-4 6 1 0 0,5-7-172 0 0,0 1-1 0 0,1-1 1 0 0,-1 0-1 0 0,1 0 1 0 0,-1 1 0 0 0,1-1-1 0 0,0 0 1 0 0,-1 1 0 0 0,1-1-1 0 0,1 0 1 0 0,-1 0-1 0 0,0 1 1 0 0,0-1 0 0 0,1 0-1 0 0,-1 1 1 0 0,1-1 0 0 0,0 0-1 0 0,0 0 1 0 0,2 4 0 0 0,-2-4-1939 0 0,1 5 165 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44.672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1 362 156 0 0,'5'3'380'0'0,"1"-1"0"0"0,-1 0 0 0 0,1 0 0 0 0,0 0 0 0 0,0-1 0 0 0,0 0 0 0 0,0 0 0 0 0,0-1 0 0 0,0 0 0 0 0,7 0 0 0 0,-9-1-331 0 0,-1 1 0 0 0,1-1-1 0 0,0 0 1 0 0,-1-1-1 0 0,1 1 1 0 0,-1 0-1 0 0,0-1 1 0 0,1 0-1 0 0,-1 0 1 0 0,0 0 0 0 0,0 0-1 0 0,0-1 1 0 0,0 1-1 0 0,-1-1 1 0 0,1 0-1 0 0,0 1 1 0 0,-1-1 0 0 0,2-3-1 0 0,18-25 197 0 0,-10 16-278 0 0,0 0 0 0 0,-2-1 0 0 0,1 0 0 0 0,-2-1 1 0 0,0 0-1 0 0,-1 0 0 0 0,-1-1 0 0 0,-1 0 0 0 0,7-28 0 0 0,-16 2-227 0 0,3 43 293 0 0,0-1 0 0 0,-1 1 0 0 0,1-1 0 0 0,-1 0 0 0 0,1 1 0 0 0,-1-1 0 0 0,0 1 0 0 0,1-1 0 0 0,-1 1 0 0 0,0 0 0 0 0,0-1 0 0 0,0 1 0 0 0,0 0 0 0 0,0-1 0 0 0,-1 1 0 0 0,1 0 0 0 0,0 0-1 0 0,0 0 1 0 0,-1 0 0 0 0,1 0 0 0 0,-1 1 0 0 0,-1-2 0 0 0,1 2 336 0 0,-1 2-209 0 0,-1 1-73 0 0,1 0 0 0 0,0 1 0 0 0,0-1 0 0 0,0 1 0 0 0,1 0 0 0 0,-1 0 0 0 0,1 0 0 0 0,0 0 0 0 0,0 1 0 0 0,0-1 0 0 0,1 0 0 0 0,0 1 0 0 0,-1-1 0 0 0,2 1 0 0 0,-1 0 0 0 0,0-1 0 0 0,1 1 0 0 0,0 0 0 0 0,0-1 0 0 0,0 1 0 0 0,1 0-1 0 0,1 6 1 0 0,-1-1 46 0 0,1-1-1 0 0,0 1 1 0 0,0-1-1 0 0,1 0 0 0 0,0 0 1 0 0,1 0-1 0 0,0 0 1 0 0,0 0-1 0 0,1-1 0 0 0,9 12 1 0 0,-10-15-115 0 0,1 0 1 0 0,0 0-1 0 0,0 0 1 0 0,1 0-1 0 0,-1-1 1 0 0,1 0 0 0 0,0-1-1 0 0,0 1 1 0 0,0-1-1 0 0,1 0 1 0 0,-1 0-1 0 0,1-1 1 0 0,0 0-1 0 0,11 2 1 0 0,-8-3-406 0 0,0-1 1 0 0,-1 0-1 0 0,1 0 1 0 0,0-1-1 0 0,-1 0 1 0 0,1 0-1 0 0,-1-1 1 0 0,1-1-1 0 0,15-6 1 0 0,22-15-1858 0 0,-46 23 4757 0 0,28 56-582 0 0,-25-51-1851 0 0,0-1-1 0 0,1 1 1 0 0,-1-1-1 0 0,1 0 1 0 0,0 0-1 0 0,0 0 1 0 0,0-1 0 0 0,1 1-1 0 0,-1-1 1 0 0,0-1-1 0 0,1 1 1 0 0,-1-1-1 0 0,10 1 1 0 0,-11-2-78 0 0,0 0 1 0 0,-1-1-1 0 0,1 1 1 0 0,-1-1-1 0 0,1 0 1 0 0,-1 0-1 0 0,0-1 1 0 0,1 1-1 0 0,-1-1 1 0 0,0 1-1 0 0,0-1 1 0 0,0 0-1 0 0,0 0 1 0 0,0 0-1 0 0,0-1 1 0 0,-1 1-1 0 0,1-1 0 0 0,-1 1 1 0 0,0-1-1 0 0,1 0 1 0 0,-1 0-1 0 0,2-4 1 0 0,9-13-259 0 0,0-1 0 0 0,-2-1 0 0 0,15-36 1 0 0,-22 46 132 0 0,-1 1 1 0 0,0 0 0 0 0,-1-1-1 0 0,-1 0 1 0 0,1 1 0 0 0,-2-1 0 0 0,0 0-1 0 0,0 1 1 0 0,-4-20 0 0 0,4 28 170 0 0,0 0 0 0 0,-1 0 1 0 0,0 0-1 0 0,0 1 0 0 0,0-1 0 0 0,0 0 1 0 0,0 0-1 0 0,-1 1 0 0 0,1-1 1 0 0,-1 1-1 0 0,1-1 0 0 0,-1 1 1 0 0,0 0-1 0 0,0 0 0 0 0,0 0 1 0 0,0 0-1 0 0,-1 0 0 0 0,1 0 0 0 0,0 0 1 0 0,-1 1-1 0 0,1-1 0 0 0,-1 1 1 0 0,0 0-1 0 0,1-1 0 0 0,-1 1 1 0 0,0 1-1 0 0,0-1 0 0 0,0 0 1 0 0,0 1-1 0 0,-5-1 0 0 0,5 1 75 0 0,1 0-105 0 0,1 0-1 0 0,0 1 0 0 0,-1-1 0 0 0,1 1 0 0 0,0-1 0 0 0,0 1 0 0 0,0 0 0 0 0,-1 0 0 0 0,1-1 1 0 0,0 1-1 0 0,0 0 0 0 0,0 0 0 0 0,0 0 0 0 0,0 0 0 0 0,1 0 0 0 0,-1 0 0 0 0,0 0 1 0 0,0 1-1 0 0,1-1 0 0 0,-1 0 0 0 0,0 2 0 0 0,-15 27 361 0 0,14-21-310 0 0,0 0 0 0 0,0 1 0 0 0,1 0 1 0 0,0-1-1 0 0,0 1 0 0 0,2 0 1 0 0,-1-1-1 0 0,1 1 0 0 0,0 0 0 0 0,1-1 1 0 0,0 1-1 0 0,1-1 0 0 0,0 0 1 0 0,0 0-1 0 0,1 0 0 0 0,7 14 1 0 0,-3-10-6 0 0,1 0 0 0 0,0-1 0 0 0,1 0 0 0 0,1 0 0 0 0,-1-1 1 0 0,2-1-1 0 0,-1 1 0 0 0,2-2 0 0 0,20 14 0 0 0,-27-20-80 0 0,-1-1 0 0 0,1 1-1 0 0,-1-1 1 0 0,1 1 0 0 0,0-2 0 0 0,0 1-1 0 0,0-1 1 0 0,0 0 0 0 0,0 0-1 0 0,0 0 1 0 0,0-1 0 0 0,0 0-1 0 0,1 0 1 0 0,-1-1 0 0 0,0 0-1 0 0,0 0 1 0 0,0 0 0 0 0,0-1-1 0 0,0 0 1 0 0,0 0 0 0 0,-1 0 0 0 0,1-1-1 0 0,-1 0 1 0 0,1 0 0 0 0,-1 0-1 0 0,0 0 1 0 0,0-1 0 0 0,7-7-1 0 0,31-34-481 0 0,-30 34 344 0 0,-1 0 0 0 0,-1-1-1 0 0,1-1 1 0 0,-2 1 0 0 0,0-2 0 0 0,-1 0-1 0 0,0 0 1 0 0,-1 0 0 0 0,11-29 0 0 0,-14 25 224 0 0,-1-1 0 0 0,-1 1 0 0 0,0-1 0 0 0,-1-29 0 0 0,-2 47 663 0 0,-1 6-554 0 0,-3 14 66 0 0,0 1 0 0 0,1-1 0 0 0,1 1 0 0 0,1 0 0 0 0,0 0 0 0 0,6 39 0 0 0,-1-34-9 0 0,-2 1-1 0 0,0 0 0 0 0,-1 0 1 0 0,-2 0-1 0 0,-4 29 1 0 0,0-48-45 0 0,-2-17-325 0 0,-8-34-794 0 0,7 21 108 0 0,8 20 673 0 0,0 1-1 0 0,-1-1 0 0 0,1 0 0 0 0,1 0 1 0 0,-1 0-1 0 0,0 1 0 0 0,0-1 0 0 0,1 0 1 0 0,0 0-1 0 0,0 1 0 0 0,-1-1 0 0 0,1 1 1 0 0,1-1-1 0 0,-1 1 0 0 0,0-1 0 0 0,1 1 0 0 0,-1-1 1 0 0,1 1-1 0 0,0 0 0 0 0,-1 0 0 0 0,1 0 1 0 0,0 0-1 0 0,1 0 0 0 0,-1 0 0 0 0,3-1 1 0 0,8-8-236 0 0,0 1 0 0 0,1 1 0 0 0,15-8 0 0 0,8 2 128 0 0,-27 11 214 0 0,0 0 0 0 0,-1 0 0 0 0,1-1 1 0 0,-1 0-1 0 0,0 0 0 0 0,9-8 0 0 0,-17 13 62 0 0,28-12 1959 0 0,-26 22-1832 0 0,-1 1 0 0 0,0-1 1 0 0,0 1-1 0 0,-1 19 0 0 0,-1-21-68 0 0,1 1 0 0 0,-1-1 0 0 0,1 0-1 0 0,1 0 1 0 0,0 0 0 0 0,0 0 0 0 0,1 0-1 0 0,4 10 1 0 0,51 74 809 0 0,-57-92-876 0 0,0 1 0 0 0,0-1 0 0 0,1 0 0 0 0,-1 1 0 0 0,0-1 0 0 0,1 0 1 0 0,-1 0-1 0 0,0 0 0 0 0,1 0 0 0 0,-1 0 0 0 0,1 0 0 0 0,0 0 0 0 0,-1-1 0 0 0,1 1 0 0 0,0 0 0 0 0,-1-1 0 0 0,1 0 0 0 0,0 1 0 0 0,0-1 0 0 0,0 0 0 0 0,-1 0 0 0 0,1 0 0 0 0,0 0 0 0 0,0 0 0 0 0,-1 0 0 0 0,1 0 0 0 0,0-1 0 0 0,0 1 0 0 0,-1-1 0 0 0,1 1 0 0 0,0-1 1 0 0,-1 0-1 0 0,1 0 0 0 0,0 0 0 0 0,-1 1 0 0 0,3-4 0 0 0,1 2-4 0 0,-1-1-1 0 0,0-1 1 0 0,1 1 0 0 0,-1 0 0 0 0,-1-1 0 0 0,1 0 0 0 0,0 0-1 0 0,-1 0 1 0 0,0-1 0 0 0,0 1 0 0 0,4-9 0 0 0,-4 4-49 0 0,-1 1 0 0 0,0-1 0 0 0,0 0 0 0 0,-1 1 0 0 0,0-1 1 0 0,0 0-1 0 0,-1 0 0 0 0,0 0 0 0 0,-1 0 0 0 0,0 0 0 0 0,-1 1 0 0 0,0-1 1 0 0,0 0-1 0 0,0 1 0 0 0,-1-1 0 0 0,-1 1 0 0 0,1 0 0 0 0,-7-10 1 0 0,7 12-2 0 0,-1-1 0 0 0,0 1 0 0 0,-1 0 0 0 0,0 1 0 0 0,1-1-1 0 0,-2 1 1 0 0,1 0 0 0 0,0 0 0 0 0,-1 0 0 0 0,0 1 0 0 0,0 0 0 0 0,-1 0 0 0 0,1 1 0 0 0,-1 0 0 0 0,1 0 0 0 0,-1 0 0 0 0,0 1 0 0 0,0 0 0 0 0,-1 0 0 0 0,1 1 0 0 0,0 0 0 0 0,-8-1 0 0 0,11 3 19 0 0,0-1-1 0 0,0 1 0 0 0,0-1 0 0 0,0 1 0 0 0,0 0 1 0 0,0 0-1 0 0,0 1 0 0 0,0-1 0 0 0,1 1 0 0 0,-1 0 1 0 0,0 0-1 0 0,1 0 0 0 0,0 1 0 0 0,-1-1 0 0 0,1 1 1 0 0,-3 3-1 0 0,-4 4-650 0 0,1 1 1 0 0,0 1 0 0 0,-8 13-1 0 0,3-4-1676 0 0,3-3 539 0 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45.70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17 0 108 0 0,'0'0'2332'0'0,"0"5"-1781"0"0,-15 108 2784 0 0,17-69-2341 0 0,2-11-166 0 0,-3-2-65 0 0,0-22-445 0 0,-1 1 1 0 0,0-1-1 0 0,0 0 1 0 0,-3 14-1 0 0,-2 1 908 0 0,4-19-417 0 0,5-16-597 0 0,-3 7-260 0 0,19-70 241 0 0,-18 61-268 0 0,1-1 1 0 0,0 1-1 0 0,1 0 1 0 0,1 0-1 0 0,0 1 1 0 0,1-1-1 0 0,0 1 1 0 0,1 0-1 0 0,0 1 1 0 0,13-17-1 0 0,18-14-430 0 0,-37 41 489 0 0,1 0 0 0 0,-1 0 0 0 0,0 0 0 0 0,0 0 0 0 0,0 1 0 0 0,1-1 0 0 0,-1 1 0 0 0,0-1 0 0 0,1 1 0 0 0,-1-1 0 0 0,0 1-1 0 0,1 0 1 0 0,-1-1 0 0 0,1 1 0 0 0,-1 0 0 0 0,1 0 0 0 0,-1 0 0 0 0,1 0 0 0 0,-1 1 0 0 0,0-1 0 0 0,1 0 0 0 0,-1 0 0 0 0,1 1 0 0 0,-1-1-1 0 0,0 1 1 0 0,1-1 0 0 0,0 2 0 0 0,2 1 10 0 0,1 0 0 0 0,-1 0 0 0 0,-1 0 0 0 0,1 0 0 0 0,0 1-1 0 0,-1 0 1 0 0,0-1 0 0 0,4 7 0 0 0,2 2 56 0 0,-1 2-1 0 0,-1-1 1 0 0,0 1-1 0 0,8 25 1 0 0,-12-24 38 0 0,0 1 0 0 0,-1 0-1 0 0,0 0 1 0 0,-2 1 0 0 0,-1 18 0 0 0,1-4 536 0 0,0-30-449 0 0,1-6-166 0 0,14-83-359 0 0,-13 67-37 0 0,0 0 1 0 0,2 0-1 0 0,11-35 1 0 0,-15 55 341 0 0,0 0 0 0 0,1-1 0 0 0,-1 1 0 0 0,0 0 0 0 0,1-1 0 0 0,-1 1 0 0 0,1 0 0 0 0,0 0 1 0 0,-1 0-1 0 0,1-1 0 0 0,0 1 0 0 0,0 0 0 0 0,0 0 0 0 0,0 0 0 0 0,0 0 0 0 0,0 0 0 0 0,0 0 1 0 0,0 1-1 0 0,0-1 0 0 0,2-1 0 0 0,-1 3 39 0 0,-1 0 0 0 0,0 0 0 0 0,1 0 1 0 0,-1 0-1 0 0,0 0 0 0 0,0 1 0 0 0,0-1 1 0 0,0 0-1 0 0,0 1 0 0 0,0-1 0 0 0,0 0 1 0 0,0 1-1 0 0,-1-1 0 0 0,1 1 0 0 0,0 0 0 0 0,-1-1 1 0 0,1 1-1 0 0,-1 0 0 0 0,0-1 0 0 0,1 3 1 0 0,5 17 153 0 0,1 1 1 0 0,2-1-1 0 0,0-1 0 0 0,14 23 1 0 0,-20-37-122 0 0,1 0-1 0 0,0 0 1 0 0,1-1-1 0 0,-1 0 1 0 0,1 0 0 0 0,0 0-1 0 0,0 0 1 0 0,0-1-1 0 0,1 0 1 0 0,0 0 0 0 0,0 0-1 0 0,0-1 1 0 0,0 0 0 0 0,0 0-1 0 0,1 0 1 0 0,-1-1-1 0 0,10 2 1 0 0,-11-4-158 0 0,0 0 1 0 0,1 0-1 0 0,-1 0 0 0 0,1-1 0 0 0,-1 0 1 0 0,0 0-1 0 0,0 0 0 0 0,1-1 1 0 0,-1 1-1 0 0,0-1 0 0 0,0-1 1 0 0,0 1-1 0 0,-1-1 0 0 0,1 0 0 0 0,6-5 1 0 0,0 0-978 0 0,0-1 1 0 0,-1 0-1 0 0,0 0 1 0 0,14-19-1 0 0,-15 14-740 0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46.550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137 118 336 0 0,'0'0'3845'0'0,"14"14"1398"0"0,-21-20-5237 0 0,5 3 25 0 0,-1 1-1 0 0,0-1 0 0 0,0 0 1 0 0,0 1-1 0 0,0 0 0 0 0,-1 0 1 0 0,1 0-1 0 0,0 0 1 0 0,-1 0-1 0 0,0 0 0 0 0,1 1 1 0 0,-1 0-1 0 0,0 0 0 0 0,0 0 1 0 0,0 0-1 0 0,-6 0 0 0 0,5 3-23 0 0,1 0 0 0 0,-1 1 0 0 0,1-1 0 0 0,-1 1-1 0 0,1 0 1 0 0,0 0 0 0 0,0 1 0 0 0,0-1 0 0 0,0 1 0 0 0,1 0-1 0 0,-1 0 1 0 0,1 0 0 0 0,0 0 0 0 0,0 1 0 0 0,1-1-1 0 0,-1 1 1 0 0,1 0 0 0 0,0 0 0 0 0,0-1 0 0 0,1 1 0 0 0,-1 1-1 0 0,0 5 1 0 0,1-4 19 0 0,0-1 1 0 0,0 1-1 0 0,0 0 0 0 0,1-1 0 0 0,-1 1 0 0 0,2 0 0 0 0,-1-1 1 0 0,1 1-1 0 0,0 0 0 0 0,1-1 0 0 0,-1 1 0 0 0,1-1 0 0 0,0 1 0 0 0,1-1 1 0 0,0 0-1 0 0,0 0 0 0 0,0 0 0 0 0,6 7 0 0 0,-6-10-8 0 0,0 1 1 0 0,1-1-1 0 0,0 0 0 0 0,0 0 0 0 0,0-1 0 0 0,0 1 1 0 0,0-1-1 0 0,0 0 0 0 0,1 0 0 0 0,-1 0 0 0 0,1 0 0 0 0,-1-1 1 0 0,1 0-1 0 0,6 1 0 0 0,-8-1 9 0 0,3-3-10 0 0,10-5-199 0 0,0 0 0 0 0,0-1 0 0 0,-1-1 1 0 0,0-1-1 0 0,-1 0 0 0 0,0-1 0 0 0,0 0 0 0 0,17-20 0 0 0,-31 30 171 0 0,1 1-1 0 0,-1-1 1 0 0,1 1-1 0 0,-1-1 1 0 0,1 0-1 0 0,-1 1 1 0 0,1-1-1 0 0,-1 1 1 0 0,1-1-1 0 0,0 1 1 0 0,-1-1-1 0 0,1 1 1 0 0,-1 0-1 0 0,1-1 1 0 0,0 1-1 0 0,0 0 1 0 0,-1 0-1 0 0,1-1 1 0 0,0 1-1 0 0,-1 0 1 0 0,1 0-1 0 0,0 0 1 0 0,0 0-1 0 0,-1 0 1 0 0,1 0-1 0 0,0 0 1 0 0,0 0-1 0 0,0 0 1 0 0,-1 0-1 0 0,1 0 1 0 0,1 1-1 0 0,11 25 276 0 0,-12-21-226 0 0,1-1 0 0 0,0 1 0 0 0,0-1 0 0 0,1 1 0 0 0,-1-1 0 0 0,1 1 0 0 0,0-1 0 0 0,0 0 0 0 0,0-1 0 0 0,1 1 0 0 0,-1 0 0 0 0,1-1 0 0 0,0 0 0 0 0,0 0 0 0 0,0 0 0 0 0,0 0 0 0 0,1-1 0 0 0,-1 1-1 0 0,1-1 1 0 0,0-1 0 0 0,-1 1 0 0 0,1 0 0 0 0,0-1 0 0 0,0 0 0 0 0,0 0 0 0 0,0-1 0 0 0,0 1 0 0 0,0-1 0 0 0,0 0 0 0 0,0 0 0 0 0,0-1 0 0 0,5-1 0 0 0,-5 0-30 0 0,0 0 0 0 0,-1 0-1 0 0,0-1 1 0 0,1 1 0 0 0,-1-1 0 0 0,0 0 0 0 0,0-1 0 0 0,-1 1-1 0 0,1-1 1 0 0,-1 1 0 0 0,6-8 0 0 0,24-45-145 0 0,-28 43 23 0 0,0-1-1 0 0,-1 0 0 0 0,-1 0 1 0 0,0 0-1 0 0,-1 0 0 0 0,0-1 1 0 0,-1 1-1 0 0,-1 0 0 0 0,0-1 1 0 0,-1 1-1 0 0,-3-16 0 0 0,4 25 87 0 0,-1 0 0 0 0,0 1 0 0 0,-1-1-1 0 0,1 1 1 0 0,-1-1 0 0 0,1 1 0 0 0,-6-8 0 0 0,6 10 47 0 0,0 1 1 0 0,-1-1 0 0 0,1 1 0 0 0,-1-1 0 0 0,1 1 0 0 0,-1 0 0 0 0,1 0 0 0 0,-1 0 0 0 0,0 0 0 0 0,0 0 0 0 0,0 0-1 0 0,0 0 1 0 0,0 0 0 0 0,0 1 0 0 0,0-1 0 0 0,0 1 0 0 0,0-1 0 0 0,-2 1 0 0 0,2-1 29 0 0,-24 17 107 0 0,23-13-99 0 0,0 2 0 0 0,0-1 0 0 0,1 0-1 0 0,-1 0 1 0 0,1 1 0 0 0,0 0 0 0 0,0-1 0 0 0,1 1-1 0 0,-1 0 1 0 0,1 0 0 0 0,-1 9 0 0 0,-1 58 482 0 0,3-57-404 0 0,1-5-49 0 0,0-1 1 0 0,0 1 0 0 0,1 0 0 0 0,0-1-1 0 0,1 0 1 0 0,0 0 0 0 0,0 1 0 0 0,1-2-1 0 0,0 1 1 0 0,0 0 0 0 0,1-1 0 0 0,1 0-1 0 0,8 11 1 0 0,-4-7-232 0 0,0-2-1 0 0,0 1 1 0 0,1-1 0 0 0,1-1 0 0 0,-1 0-1 0 0,2-1 1 0 0,-1 0 0 0 0,16 7-1 0 0,-6-9-2247 0 0,-16-5-1969 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50.07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48 572 400 0 0,'1'-4'533'0'0,"123"-203"4676"0"0,-114 186-4885 0 0,0-1 0 0 0,-2 0 0 0 0,0 0 0 0 0,-2-1 0 0 0,6-41-1 0 0,-10 56-277 0 0,-1-1-1 0 0,-1 1 1 0 0,1-1-1 0 0,-2 1 1 0 0,1-1-1 0 0,-1 1 1 0 0,0-1-1 0 0,-1 1 1 0 0,0-1-1 0 0,0 1 1 0 0,-1 0-1 0 0,0 0 1 0 0,0 0-1 0 0,-1 1 1 0 0,0-1-1 0 0,-1 1 1 0 0,1 0-1 0 0,-12-13 0 0 0,14 18-33 0 0,1 0-1 0 0,-1 1 0 0 0,0-1 0 0 0,1 0 0 0 0,-1 1 0 0 0,0 0 0 0 0,0-1 0 0 0,0 1 0 0 0,0 0 0 0 0,-1 0 0 0 0,1 0 0 0 0,0 0 0 0 0,0 0 0 0 0,-1 1 0 0 0,1-1 0 0 0,0 1 0 0 0,-1 0 0 0 0,1-1 1 0 0,0 1-1 0 0,-1 0 0 0 0,1 0 0 0 0,0 0 0 0 0,-1 1 0 0 0,1-1 0 0 0,-1 1 0 0 0,1-1 0 0 0,0 1 0 0 0,0 0 0 0 0,-1 0 0 0 0,1 0 0 0 0,0 0 0 0 0,0 0 0 0 0,0 0 0 0 0,0 0 0 0 0,0 1 0 0 0,0-1 1 0 0,1 1-1 0 0,-1 0 0 0 0,-3 3 0 0 0,-5 7 12 0 0,1 0 1 0 0,0 1 0 0 0,1 0 0 0 0,-13 26-1 0 0,17-31 11 0 0,-2 5 0 0 0,1 0-1 0 0,0 1 1 0 0,1-1-1 0 0,1 1 1 0 0,0 0-1 0 0,0 0 1 0 0,2 1-1 0 0,0-1 1 0 0,1 27-1 0 0,4 8 135 0 0,17 73 0 0 0,-9-60-64 0 0,-3-7-17 0 0,-3-16 67 0 0,1 0 0 0 0,14 41 0 0 0,-18-72-111 0 0,0 4 44 0 0,0-1 1 0 0,1 0 0 0 0,1-1 0 0 0,0 1 0 0 0,0-1 0 0 0,1 0 0 0 0,1 0 0 0 0,14 17 0 0 0,-20-26-81 0 0,0-1 0 0 0,0 0-1 0 0,-1 1 1 0 0,1-1 0 0 0,0 0 0 0 0,0 0 0 0 0,0 0 0 0 0,0 1 0 0 0,0-1 0 0 0,0 0 0 0 0,0 0-1 0 0,0-1 1 0 0,0 1 0 0 0,0 0 0 0 0,0 0 0 0 0,0 0 0 0 0,0-1 0 0 0,0 1 0 0 0,0 0 0 0 0,-1-1-1 0 0,1 1 1 0 0,0-1 0 0 0,0 1 0 0 0,0-1 0 0 0,0 1 0 0 0,-1-1 0 0 0,1 0 0 0 0,0 1 0 0 0,-1-1 0 0 0,1 0-1 0 0,1-1 1 0 0,-2 1-12 0 0,2-2 7 0 0,0 0 0 0 0,0 0 0 0 0,-1 0 0 0 0,1-1 0 0 0,-1 1-1 0 0,0-1 1 0 0,0 1 0 0 0,0-1 0 0 0,0 0 0 0 0,-1 1 0 0 0,1-1 0 0 0,-1 0 0 0 0,0-6 0 0 0,-5-50-198 0 0,2 43 48 0 0,-1 0 1 0 0,0 1-1 0 0,-1 0 0 0 0,-12-25 1 0 0,16 40 129 0 0,0 0 0 0 0,1 1 0 0 0,-1-1 0 0 0,1 0 0 0 0,-1 0 0 0 0,1 0 1 0 0,-1 0-1 0 0,1 0 0 0 0,0 1 0 0 0,-1-1 0 0 0,1 0 0 0 0,0 0 0 0 0,0 0 1 0 0,-1 0-1 0 0,1 0 0 0 0,0 0 0 0 0,0 0 0 0 0,0 0 0 0 0,0 0 0 0 0,0 0 1 0 0,1 0-1 0 0,-1 0 0 0 0,0 0 0 0 0,0 0 0 0 0,1 0 0 0 0,0-1 0 0 0,30-3-239 0 0,-25 4 269 0 0,72-4-178 0 0,0-4 0 0 0,-1-3 0 0 0,123-36 0 0 0,-196 47 159 0 0,-1 0 0 0 0,1 0 0 0 0,-1-1 0 0 0,0 1 0 0 0,1-1 0 0 0,-1 0 0 0 0,0 0 0 0 0,0 0 0 0 0,0 0 0 0 0,0-1 1 0 0,0 1-1 0 0,-1-1 0 0 0,4-3 0 0 0,-5 4 14 0 0,-1-12 34 0 0,-3 12-31 0 0,1 1 0 0 0,0-1 0 0 0,-1 1 0 0 0,0 0-1 0 0,1 0 1 0 0,-1 0 0 0 0,0 0 0 0 0,1 1 0 0 0,-1-1 0 0 0,0 1 0 0 0,0 0 0 0 0,1-1 0 0 0,-1 1 0 0 0,0 0 0 0 0,-3 1 0 0 0,0 1 28 0 0,0-1 0 0 0,1 2 0 0 0,-1-1 0 0 0,1 0 0 0 0,0 1 0 0 0,-1 0 0 0 0,1 1 0 0 0,0-1 0 0 0,1 1 0 0 0,-1 0 1 0 0,1 0-1 0 0,0 0 0 0 0,0 0 0 0 0,0 1 0 0 0,-6 9 0 0 0,0 5 195 0 0,0-1 0 0 0,2 2-1 0 0,-9 25 1 0 0,14-37-165 0 0,1-1-17 0 0,0 1 0 0 0,0-1-1 0 0,0 1 1 0 0,1-1 0 0 0,0 1 0 0 0,1 0 0 0 0,0 9 0 0 0,0-16-46 0 0,0 0 0 0 0,0-1 0 0 0,0 1 0 0 0,0 0 0 0 0,1 0 0 0 0,-1 0 1 0 0,0 0-1 0 0,0-1 0 0 0,1 1 0 0 0,-1 0 0 0 0,1 0 0 0 0,-1 0 0 0 0,0-1 0 0 0,1 1 0 0 0,-1 0 0 0 0,1-1 0 0 0,0 1 0 0 0,-1 0 0 0 0,1-1 0 0 0,0 1 0 0 0,-1-1 0 0 0,1 1 1 0 0,0-1-1 0 0,-1 1 0 0 0,1-1 0 0 0,0 0 0 0 0,0 1 0 0 0,0-1 0 0 0,-1 0 0 0 0,1 1 0 0 0,0-1 0 0 0,0 0 0 0 0,0 0 0 0 0,0 0 0 0 0,0 0 0 0 0,-1 0 0 0 0,1 0 1 0 0,0 0-1 0 0,0 0 0 0 0,0 0 0 0 0,0-1 0 0 0,0 1 0 0 0,-1 0 0 0 0,1 0 0 0 0,0-1 0 0 0,1 0 0 0 0,2 0 2 0 0,0 0 0 0 0,0 0 0 0 0,-1-1 0 0 0,1 1 0 0 0,0-1 0 0 0,-1 0 0 0 0,1 0 0 0 0,5-5 0 0 0,91-122-501 0 0,-99 128 551 0 0,16 54 307 0 0,-16-51-353 0 0,0 1 0 0 0,0 0 0 0 0,1-1 0 0 0,-1 1 0 0 0,1-1 0 0 0,-1 0 0 0 0,1 1 0 0 0,0-1 0 0 0,0 0 0 0 0,0 0 0 0 0,0 0 0 0 0,0 0 0 0 0,1 0 0 0 0,-1-1 1 0 0,0 1-1 0 0,1-1 0 0 0,0 1 0 0 0,-1-1 0 0 0,1 0 0 0 0,-1 0 0 0 0,1 0 0 0 0,0 0 0 0 0,0-1 0 0 0,0 1 0 0 0,5 0 0 0 0,-5-1 8 0 0,1-1 2 0 0,3-1-37 0 0,-1 0 0 0 0,1 0 0 0 0,-1-1 0 0 0,1 0 0 0 0,-1 0-1 0 0,0-1 1 0 0,0 1 0 0 0,-1-1 0 0 0,1-1 0 0 0,-1 1-1 0 0,0-1 1 0 0,6-6 0 0 0,-3 0-165 0 0,0 0-1 0 0,0 0 1 0 0,-2-1 0 0 0,1 0 0 0 0,6-19-1 0 0,-7 17-35 0 0,-2 7 77 0 0,-1 0 0 0 0,0-1-1 0 0,-1 1 1 0 0,1-1 0 0 0,-2 0-1 0 0,2-11 1 0 0,1 33 117 0 0,-3 21 132 0 0,-3-9-16 0 0,1 0 1 0 0,4 39-1 0 0,-1-18-8 0 0,3 15 3 0 0,-3-39-24 0 0,0 0-1 0 0,-3 27 0 0 0,-1 11 189 0 0,2-42 32 0 0,-1 0-1 0 0,-1-1 1 0 0,0 1 0 0 0,-9 31 0 0 0,11-50-269 0 0,0 0 0 0 0,0 0-1 0 0,0 0 1 0 0,0 0 0 0 0,0 0 0 0 0,0 0 0 0 0,0-1-1 0 0,0 1 1 0 0,0 0 0 0 0,0 0 0 0 0,0 0 0 0 0,0 0-1 0 0,-1 0 1 0 0,1 0 0 0 0,0 0 0 0 0,0 0 0 0 0,0 0-1 0 0,0 0 1 0 0,0-1 0 0 0,0 1 0 0 0,0 0-1 0 0,0 0 1 0 0,0 0 0 0 0,0 0 0 0 0,0 0 0 0 0,0 0-1 0 0,-1 0 1 0 0,1 0 0 0 0,0 0 0 0 0,0 0 0 0 0,0 0-1 0 0,0 0 1 0 0,0 0 0 0 0,0 0 0 0 0,0 0 0 0 0,0 0-1 0 0,-1 0 1 0 0,1 0 0 0 0,0 0 0 0 0,-1-22 152 0 0,6-32-118 0 0,2 21-135 0 0,4-49-1 0 0,-9 56-110 0 0,1 1 0 0 0,2-1 0 0 0,0 1 0 0 0,11-31 0 0 0,-14 51 157 0 0,6-16-207 0 0,0 0 0 0 0,2 1 0 0 0,0 0 0 0 0,21-30 0 0 0,-31 48 179 0 0,0 2 63 0 0,0-1 1 0 0,0 1 0 0 0,0 0 0 0 0,-1 0 0 0 0,1-1 0 0 0,0 1 0 0 0,0 0-1 0 0,0 0 1 0 0,0-1 0 0 0,0 1 0 0 0,0 0 0 0 0,0-1 0 0 0,0 1-1 0 0,0 0 1 0 0,0-1 0 0 0,0 1 0 0 0,0 0 0 0 0,0 0 0 0 0,0-1 0 0 0,0 1-1 0 0,0 0 1 0 0,0-1 0 0 0,0 1 0 0 0,0 0 0 0 0,1 0 0 0 0,-1-1 0 0 0,0 1-1 0 0,0 0 1 0 0,0 0 0 0 0,0-1 0 0 0,1 1 0 0 0,-1 0 0 0 0,0 0-1 0 0,0-1 1 0 0,0 1 0 0 0,1 0 0 0 0,-1 0 0 0 0,0 0 0 0 0,0 0 0 0 0,1-1-1 0 0,-1 1 1 0 0,0 0 0 0 0,1 0 0 0 0,-1 0 0 0 0,0 0 0 0 0,0 0 0 0 0,1 0-1 0 0,-1 0 1 0 0,0 0 0 0 0,1 0 0 0 0,-1 0 0 0 0,1 0 0 0 0,6 11 61 0 0,0 0 1 0 0,-1 0-1 0 0,0 1 1 0 0,-1 0-1 0 0,0 0 1 0 0,6 22-1 0 0,12 31 207 0 0,-21-61-249 0 0,-1-2-3 0 0,-1 0-1 0 0,1 0 1 0 0,0-1-1 0 0,-1 1 1 0 0,1 0-1 0 0,0-1 1 0 0,0 1 0 0 0,0-1-1 0 0,0 1 1 0 0,1-1-1 0 0,-1 0 1 0 0,0 1-1 0 0,1-1 1 0 0,-1 0-1 0 0,0 0 1 0 0,1 0-1 0 0,2 1 1 0 0,-2-1 55 0 0,3-3-52 0 0,0 0-28 0 0,0-1 0 0 0,0 0 0 0 0,0 0 0 0 0,-1-1-1 0 0,1 1 1 0 0,-1-1 0 0 0,1 0 0 0 0,-1 0 0 0 0,-1-1 0 0 0,1 1 0 0 0,0-1 0 0 0,-1 0 0 0 0,0 0-1 0 0,0 0 1 0 0,-1 0 0 0 0,1 0 0 0 0,1-7 0 0 0,27-79-386 0 0,-23 68 770 0 0,-11 31 152 0 0,-6 40 38 0 0,10-38-485 0 0,0-1 0 0 0,1 0-1 0 0,0 0 1 0 0,0-1 0 0 0,1 1 0 0 0,0 0-1 0 0,1-1 1 0 0,0 1 0 0 0,0-1 0 0 0,1 0 0 0 0,0-1-1 0 0,0 1 1 0 0,12 12 0 0 0,-16-18-59 0 0,1-1-1 0 0,0 1 1 0 0,0-1 0 0 0,1 1-1 0 0,-1-1 1 0 0,0 0 0 0 0,0 1 0 0 0,1-1-1 0 0,-1-1 1 0 0,1 1 0 0 0,-1 0-1 0 0,1 0 1 0 0,-1-1 0 0 0,1 0 0 0 0,4 1-1 0 0,-3-1 8 0 0,-1-2-12 0 0,1 0-29 0 0,0 0 0 0 0,-1 0-1 0 0,1 0 1 0 0,-1-1 0 0 0,1 1-1 0 0,-1-1 1 0 0,0 0 0 0 0,0 0-1 0 0,0 0 1 0 0,-1 0 0 0 0,1 0-1 0 0,-1-1 1 0 0,0 0 0 0 0,0 1-1 0 0,3-7 1 0 0,49-130-1171 0 0,-50 133 1145 0 0,-4 9 63 0 0,-3 23 150 0 0,-5 51 285 0 0,8-70-438 0 0,1-1 1 0 0,0 0-1 0 0,0 1 1 0 0,0-1-1 0 0,1 0 1 0 0,0 0-1 0 0,0 0 1 0 0,0 0-1 0 0,0 0 1 0 0,1-1-1 0 0,0 1 1 0 0,0-1-1 0 0,0 1 1 0 0,0-1-1 0 0,1 0 1 0 0,0 0-1 0 0,0-1 1 0 0,0 1-1 0 0,0-1 1 0 0,0 0-1 0 0,7 4 1 0 0,-9-6-62 0 0,2-2-410 0 0,0 1 366 0 0,1-1-1 0 0,-1 0 0 0 0,0 0 1 0 0,0 0-1 0 0,0 0 0 0 0,0-1 1 0 0,0 0-1 0 0,0 0 0 0 0,0 0 1 0 0,6-5-1 0 0,40-35-1323 0 0,-5 4 204 0 0,-25 25 913 0 0,-1 0-1 0 0,0-2 1 0 0,-1 0 0 0 0,-1-1-1 0 0,0-1 1 0 0,18-24 0 0 0,-30 35 281 0 0,-3 4 92 0 0,-1 1 0 0 0,1 0 0 0 0,-1-1 0 0 0,0 1 0 0 0,1-1 0 0 0,-1 0 0 0 0,0 1 0 0 0,0-1-1 0 0,0 0 1 0 0,0 0 0 0 0,0 1 0 0 0,-1-1 0 0 0,1 0 0 0 0,0 0 0 0 0,-1 0 0 0 0,0 0 0 0 0,1 0 0 0 0,-1 0 0 0 0,0 0 0 0 0,0 0 0 0 0,0 0 0 0 0,-1-4-1 0 0,1 5 424 0 0,-7 1-394 0 0,1 1-1 0 0,0 1 1 0 0,0-1 0 0 0,0 1-1 0 0,0 0 1 0 0,1 0-1 0 0,-1 1 1 0 0,0 0-1 0 0,1 0 1 0 0,0 0 0 0 0,0 1-1 0 0,0-1 1 0 0,0 1-1 0 0,0 0 1 0 0,1 1 0 0 0,-1-1-1 0 0,1 1 1 0 0,1 0-1 0 0,-1 0 1 0 0,1 0-1 0 0,-6 11 1 0 0,2-3 27 0 0,1 0 1 0 0,1 0-1 0 0,0 1 0 0 0,1-1 0 0 0,-5 23 0 0 0,4-17 34 0 0,4-17-148 0 0,0 0 0 0 0,0 0-1 0 0,1 0 1 0 0,-1-1-1 0 0,1 1 1 0 0,0 0-1 0 0,-1 0 1 0 0,1 0-1 0 0,0 0 1 0 0,0 0-1 0 0,0 0 1 0 0,0 0-1 0 0,0 0 1 0 0,1-1-1 0 0,-1 1 1 0 0,2 4 0 0 0,1 1 83 0 0,-3-4-74 0 0,1 0 0 0 0,-1-1 0 0 0,1 0 0 0 0,0 1-1 0 0,0-1 1 0 0,0 1 0 0 0,0-1 0 0 0,0 0 0 0 0,1 0 0 0 0,-1 0-1 0 0,1 0 1 0 0,-1 0 0 0 0,1 0 0 0 0,0 0 0 0 0,0 0-1 0 0,0 0 1 0 0,0-1 0 0 0,0 1 0 0 0,0-1 0 0 0,0 0 0 0 0,0 1-1 0 0,3 0 1 0 0,-3-2-29 0 0,0 0 0 0 0,0 0 0 0 0,0 0 0 0 0,0 0 0 0 0,0 0 1 0 0,0 0-1 0 0,0-1 0 0 0,0 1 0 0 0,0-1 0 0 0,0 1 0 0 0,0-1 0 0 0,0 0 0 0 0,0 0 0 0 0,-1 0 0 0 0,1 0 0 0 0,0 0 0 0 0,-1 0 0 0 0,1 0 0 0 0,0-1 0 0 0,-1 1 0 0 0,0 0 0 0 0,1-1 0 0 0,-1 1 0 0 0,0-1 1 0 0,2-3-1 0 0,1-2-37 0 0,0-1 1 0 0,0-1-1 0 0,-1 1 1 0 0,4-14-1 0 0,1-4-154 0 0,4-11-126 0 0,6-9-79 0 0,-17 45 398 0 0,2-3 9 0 0,-1 3 10 0 0,-3 3 105 0 0,0 4-99 0 0,-1-1 1 0 0,1 0 0 0 0,0 0-1 0 0,1 1 1 0 0,-1-1-1 0 0,1 0 1 0 0,0 1 0 0 0,0-1-1 0 0,1 0 1 0 0,-1 1-1 0 0,1-1 1 0 0,1 0 0 0 0,2 8-1 0 0,3 29 185 0 0,-6-39-200 0 0,0 0 0 0 0,1 0 0 0 0,-1 0 0 0 0,0 0 0 0 0,1 0 1 0 0,0 0-1 0 0,-1 0 0 0 0,1-1 0 0 0,0 1 0 0 0,1-1 0 0 0,-1 1 0 0 0,0-1 0 0 0,1 0 1 0 0,-1 0-1 0 0,1 0 0 0 0,0 0 0 0 0,-1 0 0 0 0,1 0 0 0 0,0-1 0 0 0,0 0 0 0 0,0 1 0 0 0,6 0 1 0 0,-7-2-13 0 0,2-1-16 0 0,4-2-38 0 0,0-1 0 0 0,0-1 1 0 0,0 1-1 0 0,-1-1 0 0 0,0-1 1 0 0,0 1-1 0 0,0-1 1 0 0,10-12-1 0 0,49-64-487 0 0,-37 44 214 0 0,-2-13-133 0 0,-23 42 403 0 0,-1 1 0 0 0,1 0 1 0 0,1 0-1 0 0,9-14 0 0 0,-17 31 252 0 0,0 0 0 0 0,1 0-1 0 0,0 1 1 0 0,0-1 0 0 0,1 0-1 0 0,0 1 1 0 0,0-1 0 0 0,2 19 0 0 0,-4 35 163 0 0,-11 47 270 0 0,14-110-628 0 0,0 0 1 0 0,0 0-1 0 0,0 0 1 0 0,0 0 0 0 0,0 0-1 0 0,0-1 1 0 0,0 1 0 0 0,0 0-1 0 0,0 0 1 0 0,0 0-1 0 0,0 0 1 0 0,0 0 0 0 0,0 0-1 0 0,0 0 1 0 0,0 0-1 0 0,0 0 1 0 0,-1 0 0 0 0,1 0-1 0 0,0 0 1 0 0,0-1 0 0 0,0 1-1 0 0,0 0 1 0 0,0 0-1 0 0,0 0 1 0 0,0 0 0 0 0,0 0-1 0 0,-1 0 1 0 0,1 0-1 0 0,0 0 1 0 0,0 0 0 0 0,0 0-1 0 0,0 0 1 0 0,0 0 0 0 0,0 0-1 0 0,0 0 1 0 0,0 0-1 0 0,-1 0 1 0 0,1 0 0 0 0,0 0-1 0 0,0 1 1 0 0,0-1-1 0 0,0 0 1 0 0,0 0 0 0 0,0 0-1 0 0,0 0 1 0 0,-6-21-225 0 0,-1-29-979 0 0,7 48 1073 0 0,1 0-25 0 0,-1 1 125 0 0,0 1 0 0 0,0-1 1 0 0,0 1-1 0 0,0-1 1 0 0,0 1-1 0 0,0-1 1 0 0,0 1-1 0 0,0 0 1 0 0,1-1-1 0 0,-1 1 0 0 0,0-1 1 0 0,0 1-1 0 0,0-1 1 0 0,1 1-1 0 0,-1 0 1 0 0,0-1-1 0 0,0 1 1 0 0,1 0-1 0 0,-1-1 0 0 0,0 1 1 0 0,1 0-1 0 0,-1-1 1 0 0,0 1-1 0 0,1 0 1 0 0,-1 0-1 0 0,1-1 1 0 0,-1 1-1 0 0,1 0 0 0 0,-1 0 1 0 0,0 0-1 0 0,1 0 1 0 0,-1 0-1 0 0,1-1 1 0 0,-1 1-1 0 0,1 0 1 0 0,0 0-1 0 0,47 2-181 0 0,-42-1 195 0 0,5-1-19 0 0,0 0-1 0 0,-1 0 0 0 0,1-1 0 0 0,11-2 1 0 0,-17 0 19 0 0,1 0 1 0 0,-1-1 0 0 0,1 1 0 0 0,-1-1-1 0 0,0 0 1 0 0,-1-1 0 0 0,1 1-1 0 0,-1-1 1 0 0,0 0 0 0 0,0 0 0 0 0,0 0-1 0 0,-1 0 1 0 0,0-1 0 0 0,0 0 0 0 0,0 1-1 0 0,-1-1 1 0 0,1 0 0 0 0,-1 0 0 0 0,-1 0-1 0 0,2-12 1 0 0,-2 18 26 0 0,-1 0 1 0 0,0 0-1 0 0,0 0 1 0 0,0-1 0 0 0,0 1-1 0 0,0 0 1 0 0,0 0-1 0 0,0 0 1 0 0,1-1-1 0 0,-1 1 1 0 0,0 0-1 0 0,0 0 1 0 0,0-1-1 0 0,0 1 1 0 0,0 0-1 0 0,0 0 1 0 0,0 0-1 0 0,0-1 1 0 0,0 1-1 0 0,0 0 1 0 0,0 0-1 0 0,0-1 1 0 0,0 1-1 0 0,-1 0 1 0 0,1 0-1 0 0,0 0 1 0 0,0-1-1 0 0,0 1 1 0 0,0 0-1 0 0,0 0 1 0 0,0 0-1 0 0,0-1 1 0 0,-1 1-1 0 0,1 0 1 0 0,0 0-1 0 0,0 0 1 0 0,0 0-1 0 0,0 0 1 0 0,-1-1-1 0 0,1 1 1 0 0,0 0-1 0 0,0 0 1 0 0,0 0-1 0 0,-1 0 1 0 0,1 0-1 0 0,0 0 1 0 0,0 0-1 0 0,-1 0 1 0 0,1 0-1 0 0,0 0 1 0 0,-1 0-1 0 0,-8 13 187 0 0,-5 28 93 0 0,13-31-207 0 0,0 1 0 0 0,1-1 1 0 0,1 0-1 0 0,-1 1 0 0 0,2-1 1 0 0,-1 0-1 0 0,2 0 0 0 0,-1 0 1 0 0,1 0-1 0 0,1-1 0 0 0,0 1 1 0 0,0-1-1 0 0,10 17 1 0 0,-13-24-76 0 0,0 0 1 0 0,0 0 0 0 0,0 0 0 0 0,1 0 0 0 0,-1 0 0 0 0,0 0 0 0 0,1-1 0 0 0,-1 1 0 0 0,1 0 0 0 0,-1-1 0 0 0,1 1 0 0 0,0-1 0 0 0,0 0 0 0 0,0 1 0 0 0,0-1 0 0 0,0 0 0 0 0,0 0 0 0 0,0 0 0 0 0,0-1 0 0 0,0 1 0 0 0,0 0 0 0 0,4 0 0 0 0,-2-1-20 0 0,-1-1 0 0 0,0 1 1 0 0,0-1-1 0 0,0 0 1 0 0,0 1-1 0 0,0-1 0 0 0,0-1 1 0 0,0 1-1 0 0,0 0 1 0 0,0-1-1 0 0,0 1 0 0 0,-1-1 1 0 0,1 0-1 0 0,2-3 1 0 0,6-5-102 0 0,0 0 0 0 0,-1-1 0 0 0,-1-1 0 0 0,0 0 0 0 0,12-19 0 0 0,-9 11-72 0 0,2 1 0 0 0,0 0 1 0 0,1 1-1 0 0,23-21 0 0 0,-38 38 196 0 0,0 1-1 0 0,0 0 0 0 0,1-1 1 0 0,-1 1-1 0 0,0 0 1 0 0,1 0-1 0 0,-1-1 0 0 0,1 1 1 0 0,-1 0-1 0 0,0 0 0 0 0,1-1 1 0 0,-1 1-1 0 0,1 0 0 0 0,-1 0 1 0 0,0 0-1 0 0,1 0 1 0 0,-1 0-1 0 0,1 0 0 0 0,-1-1 1 0 0,1 1-1 0 0,-1 0 0 0 0,1 0 1 0 0,-1 0-1 0 0,1 1 0 0 0,-1-1 1 0 0,0 0-1 0 0,1 0 1 0 0,-1 0-1 0 0,1 0 0 0 0,-1 0 1 0 0,1 0-1 0 0,-1 1 0 0 0,0-1 1 0 0,1 0-1 0 0,-1 0 0 0 0,1 1 1 0 0,-1-1-1 0 0,10 21 210 0 0,-5 25 89 0 0,-4-33-223 0 0,1 1 0 0 0,0-1 1 0 0,7 25-1 0 0,-5-25-11 0 0,-1 0-1 0 0,0 1 1 0 0,2 25 0 0 0,-6-33-1351 0 0,-1-16 684 0 0,-11-34-875 0 0,0 19-579 0 0,-1 2 0 0 0,-26-35 0 0 0,23 37 44 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50.83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12 26 212 0 0,'-11'-18'2040'0'0,"11"13"3916"0"0,43 5-5273 0 0,-39 0-551 0 0,0 0-11 0 0,46-1 250 0 0,-16 0-226 0 0,-1 1 0 0 0,1 1 0 0 0,62 12 1 0 0,-90-12-140 0 0,-1 1 1 0 0,0 0 0 0 0,0 0 0 0 0,0 0-1 0 0,0 1 1 0 0,0 0 0 0 0,0 0 0 0 0,-1 0-1 0 0,1 0 1 0 0,-1 1 0 0 0,0-1-1 0 0,0 1 1 0 0,0 0 0 0 0,-1 1 0 0 0,1-1-1 0 0,4 9 1 0 0,0 3 13 0 0,0 0 0 0 0,-1 1 0 0 0,9 31-1 0 0,10 25 2 0 0,-24-70-30 0 0,-1 0 8 0 0,0-1 0 0 0,0 1 1 0 0,0-1-1 0 0,0 1 0 0 0,0 0 0 0 0,-1-1 1 0 0,1 1-1 0 0,-1 0 0 0 0,0-1 0 0 0,0 1 0 0 0,0 4 1 0 0,0-6-1 0 0,0-1 1 0 0,0 0 0 0 0,0 0 0 0 0,0 1-1 0 0,0-1 1 0 0,0 0 0 0 0,0 0 0 0 0,0 0-1 0 0,0 1 1 0 0,1-1 0 0 0,-1 0 0 0 0,0 0-1 0 0,0 0 1 0 0,0 1 0 0 0,0-1-1 0 0,0 0 1 0 0,1 0 0 0 0,-1 0 0 0 0,0 0-1 0 0,0 1 1 0 0,0-1 0 0 0,1 0 0 0 0,-1 0-1 0 0,0 0 1 0 0,0 0 0 0 0,0 0 0 0 0,1 0-1 0 0,-1 0 1 0 0,0 0 0 0 0,0 0 0 0 0,1 1-1 0 0,-1-1 1 0 0,0 0 0 0 0,0 0 0 0 0,1 0-1 0 0,-1 0 1 0 0,0 0 0 0 0,0-1 0 0 0,0 1-1 0 0,1 0 1 0 0,-1 0 0 0 0,0 0 0 0 0,0 0-1 0 0,1 0 1 0 0,-1 0 0 0 0,0 0 0 0 0,0 0-1 0 0,0 0 1 0 0,1-1 0 0 0,-1 1 0 0 0,0 0-1 0 0,0 0 1 0 0,0 0 0 0 0,0 0-1 0 0,1-1 1 0 0,-1 1 0 0 0,3-2-20 0 0,-1 0 1 0 0,1-1-1 0 0,0 1 1 0 0,-1-1-1 0 0,0 1 1 0 0,0-1-1 0 0,0 0 1 0 0,0 0-1 0 0,0 0 1 0 0,0 0-1 0 0,2-6 1 0 0,-4 7-1 0 0,1 0-1 0 0,0 0 1 0 0,-1 0-1 0 0,1 0 1 0 0,-1 0 0 0 0,0 0-1 0 0,0 0 1 0 0,0 0 0 0 0,0 0-1 0 0,0 0 1 0 0,0 0-1 0 0,-1 0 1 0 0,1 0 0 0 0,-1 0-1 0 0,1 0 1 0 0,-1 0 0 0 0,0 0-1 0 0,-1-3 1 0 0,-25-33-240 0 0,4 6 158 0 0,23 30 102 0 0,-1 0 0 0 0,0 0 0 0 0,1 0 1 0 0,-1 0-1 0 0,1 0 0 0 0,0 0 0 0 0,0 1 0 0 0,-1-1 0 0 0,1 0 0 0 0,1 0 0 0 0,-1 0 0 0 0,0 0 0 0 0,0 0 0 0 0,1 0 1 0 0,-1 0-1 0 0,1 0 0 0 0,-1 0 0 0 0,1 0 0 0 0,0 1 0 0 0,0-1 0 0 0,0 0 0 0 0,2-2 0 0 0,0-1 0 0 0,1 0 0 0 0,0 1 0 0 0,1-1-1 0 0,-1 1 1 0 0,1 0 0 0 0,0 0 0 0 0,-1 1-1 0 0,2-1 1 0 0,-1 1 0 0 0,9-4 0 0 0,-9 5 10 0 0,0 0 1 0 0,0 0 0 0 0,0 0 0 0 0,0 1-1 0 0,0 0 1 0 0,0 0 0 0 0,0 0 0 0 0,1 1 0 0 0,-1-1-1 0 0,0 1 1 0 0,0 1 0 0 0,1-1 0 0 0,-1 1 0 0 0,0 0-1 0 0,0 0 1 0 0,6 2 0 0 0,-8 0 25 0 0,1 1 0 0 0,-1-1 0 0 0,-1 1 0 0 0,1 0 0 0 0,0 0 0 0 0,-1 0-1 0 0,0 0 1 0 0,3 7 0 0 0,-1-3 34 0 0,28 60 270 0 0,-25-50-194 0 0,1 0 0 0 0,1-1 1 0 0,0 0-1 0 0,1-1 1 0 0,16 19-1 0 0,-23-32-112 0 0,0 1 0 0 0,1-1-1 0 0,0 0 1 0 0,-1 0-1 0 0,1-1 1 0 0,1 1 0 0 0,-1-1-1 0 0,0 0 1 0 0,9 3-1 0 0,-12-4-13 0 0,3-1-20 0 0,1 0-192 0 0,-1 0 1 0 0,1 0 0 0 0,0-1 0 0 0,-1 0 0 0 0,1 0-1 0 0,-1 0 1 0 0,1 0 0 0 0,-1-1 0 0 0,1 0-1 0 0,-1 0 1 0 0,0 0 0 0 0,0 0 0 0 0,0-1-1 0 0,0 1 1 0 0,-1-1 0 0 0,1 0 0 0 0,0 0-1 0 0,-1 0 1 0 0,0-1 0 0 0,0 1 0 0 0,0-1 0 0 0,4-6-1 0 0,-10 1-3294 0 0,3 8 1483 0 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59.16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1 36 0 0,'0'0'1020'0'0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6:59.60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739 1 120 0 0,'-4'0'4662'0'0,"-23"9"-4493"0"0,13 1 24 0 0,1 2-1 0 0,1-1 1 0 0,0 1-1 0 0,1 1 1 0 0,0 0-1 0 0,1 1 1 0 0,0 0 0 0 0,-11 21-1 0 0,15-24-77 0 0,-19 32 287 0 0,14-23-198 0 0,-1 0-1 0 0,-14 18 1 0 0,-35 47 388 0 0,37-50-202 0 0,-1-2 0 0 0,-49 53 0 0 0,47-61 35 0 0,0-1 1 0 0,-49 34 0 0 0,65-52-294 0 0,0 1 0 0 0,0-1 1 0 0,-1-1-1 0 0,1 0 0 0 0,-1 0 1 0 0,0-1-1 0 0,-1-1 0 0 0,1 0 1 0 0,-1-1-1 0 0,-24 2 0 0 0,35-4-163 0 0,-1 0 0 0 0,1 0-1 0 0,0 0 1 0 0,0-1-1 0 0,-1 1 1 0 0,1 0-1 0 0,0-1 1 0 0,0 1 0 0 0,0-1-1 0 0,-1 0 1 0 0,1 0-1 0 0,0 0 1 0 0,0 0-1 0 0,-3-2 1 0 0,4 2-37 0 0,0 0 1 0 0,1 0-1 0 0,-1 0 1 0 0,0 0-1 0 0,1 0 0 0 0,-1 0 1 0 0,1 0-1 0 0,-1 0 1 0 0,1 0-1 0 0,-1 0 1 0 0,1 0-1 0 0,0 0 0 0 0,-1 0 1 0 0,1 0-1 0 0,0-1 1 0 0,0 1-1 0 0,0 0 0 0 0,0 0 1 0 0,0 0-1 0 0,0-2 1 0 0,1-1-136 0 0,1 0 0 0 0,-1 0 0 0 0,0 0 0 0 0,1 1 1 0 0,0-1-1 0 0,0 1 0 0 0,0-1 0 0 0,0 1 0 0 0,0 0 0 0 0,1-1 1 0 0,-1 1-1 0 0,1 0 0 0 0,5-3 0 0 0,20-28-3547 0 0,-12 20 1596 0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00.020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0 168 412 0 0,'15'-16'821'0'0,"1"1"1"0"0,0 0-1 0 0,0 0 1 0 0,2 2-1 0 0,0 0 1 0 0,0 1-1 0 0,29-13 1 0 0,-41 21-642 0 0,5-2 3 0 0,0 1 1 0 0,1-1-1 0 0,-1 2 0 0 0,1 0 0 0 0,0 0 1 0 0,0 1-1 0 0,0 1 0 0 0,0 0 1 0 0,23-1-1 0 0,-34 3-174 0 0,0 0 0 0 0,-1 0 0 0 0,1 1 0 0 0,-1-1 0 0 0,1 0 0 0 0,0 0 0 0 0,-1 1 0 0 0,1-1 0 0 0,-1 0-1 0 0,1 1 1 0 0,-1-1 0 0 0,1 1 0 0 0,-1-1 0 0 0,1 1 0 0 0,-1-1 0 0 0,1 1 0 0 0,-1-1 0 0 0,0 1 0 0 0,1-1 0 0 0,-1 1 0 0 0,0-1 0 0 0,1 1 0 0 0,-1 0 0 0 0,0-1 0 0 0,0 1 0 0 0,0 0 0 0 0,0-1 0 0 0,1 1 0 0 0,-1 0 0 0 0,0-1 0 0 0,0 1 0 0 0,0 0 0 0 0,0-1 0 0 0,0 1 0 0 0,-1-1 0 0 0,1 1 0 0 0,0 1-1 0 0,-4 22 239 0 0,-9 7 35 0 0,0-1 1 0 0,-2 1 0 0 0,-1-2-1 0 0,-1 0 1 0 0,-23 26 0 0 0,31-43 50 0 0,-1 0 0 0 0,-1-1 0 0 0,0 0 0 0 0,-22 16 0 0 0,32-27-278 0 0,-1 0-266 0 0,0-1 104 0 0,-1 1 0 0 0,1-1 0 0 0,-1 0 0 0 0,1 0 0 0 0,0 0 0 0 0,-1 0 0 0 0,1 0 0 0 0,0-1 0 0 0,0 1 0 0 0,0-1 0 0 0,0 1 0 0 0,0-1 0 0 0,1 0 0 0 0,-1 0 0 0 0,0 1 0 0 0,1-1 0 0 0,-1 0 0 0 0,1-1 0 0 0,0 1 0 0 0,-1 0 1 0 0,0-4-1 0 0,-17-19-6724 0 0,17 24 4802 0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05.12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237 132 236 0 0,'-17'5'355'0'0,"14"-4"47"0"0,-6 8 2200 0 0,4-4-12 0 0,8-5 60 0 0,8-7-2507 0 0,54-35 871 0 0,92-43 1 0 0,-147 81-958 0 0,0 1 1 0 0,0 0-1 0 0,1 1 1 0 0,-1 0-1 0 0,0 0 0 0 0,1 1 1 0 0,-1 1-1 0 0,17 0 0 0 0,-23 0-41 0 0,-1 0-1 0 0,1 1 0 0 0,-1-1 0 0 0,1 0 0 0 0,-1 1 0 0 0,1 0 0 0 0,-1 0 1 0 0,0 0-1 0 0,1 0 0 0 0,-1 1 0 0 0,0-1 0 0 0,0 1 0 0 0,0-1 0 0 0,0 1 0 0 0,0 0 1 0 0,0 1-1 0 0,-1-1 0 0 0,1 0 0 0 0,-1 1 0 0 0,1-1 0 0 0,-1 1 0 0 0,0 0 1 0 0,0 0-1 0 0,0 0 0 0 0,0 0 0 0 0,-1 0 0 0 0,1 0 0 0 0,1 6 0 0 0,-3-5 11 0 0,1 1-1 0 0,-1-1 0 0 0,-1 0 0 0 0,1 1 1 0 0,0-1-1 0 0,-1 0 0 0 0,0 0 0 0 0,0 1 1 0 0,0-1-1 0 0,-1 0 0 0 0,1 0 0 0 0,-1 0 1 0 0,0 0-1 0 0,0 0 0 0 0,0-1 0 0 0,-1 1 1 0 0,0-1-1 0 0,1 1 0 0 0,-6 3 0 0 0,-7 9 83 0 0,-1-1-1 0 0,-30 21 0 0 0,24-20 19 0 0,-18 15 282 0 0,-1-2 1 0 0,-2-2-1 0 0,-69 33 0 0 0,80-53 211 0 0,31-7-608 0 0,0 1 0 0 0,0-1 0 0 0,1 0 0 0 0,-1 0 0 0 0,0 0 0 0 0,0 0 0 0 0,0 0 0 0 0,0 0 1 0 0,0 0-1 0 0,0 0 0 0 0,0 0 0 0 0,0-1 0 0 0,1 1 0 0 0,-1 0 0 0 0,0 0 0 0 0,0-1 1 0 0,0 1-1 0 0,0-1 0 0 0,1 1 0 0 0,-1-1 0 0 0,0 1 0 0 0,0-1 0 0 0,1 1 0 0 0,-1-1 0 0 0,0 0 1 0 0,1 1-1 0 0,-1-1 0 0 0,1 0 0 0 0,-1 1 0 0 0,1-1 0 0 0,-1 0 0 0 0,0-1 0 0 0,38-18-11 0 0,-28 16-3 0 0,1 0 0 0 0,0 0 0 0 0,0 1 1 0 0,1 0-1 0 0,-1 0 0 0 0,1 1 0 0 0,14 0 0 0 0,-13 0-12 0 0,8-1 12 0 0,1-1-11 0 0,0 1 0 0 0,35 0 0 0 0,-52 3 12 0 0,1 0 0 0 0,-1 0 0 0 0,0 1 0 0 0,0-1 0 0 0,0 1 0 0 0,1 0 1 0 0,-1 0-1 0 0,0 0 0 0 0,0 1 0 0 0,0-1 0 0 0,0 1 0 0 0,-1 0 0 0 0,1 0 0 0 0,0 0 0 0 0,-1 1 0 0 0,1 0 0 0 0,-1-1 0 0 0,0 1 0 0 0,0 0 0 0 0,3 4 0 0 0,-4-3 1 0 0,0 1 0 0 0,0-1 1 0 0,-1 1-1 0 0,1 0 0 0 0,-1 0 1 0 0,0-1-1 0 0,-1 1 0 0 0,1 0 1 0 0,-1 0-1 0 0,0 0 1 0 0,0 0-1 0 0,0 0 0 0 0,-1 0 1 0 0,0-1-1 0 0,0 1 0 0 0,0 0 1 0 0,0 0-1 0 0,-1-1 0 0 0,0 1 1 0 0,-3 6-1 0 0,-5 9-16 0 0,-1 0 0 0 0,-25 34 0 0 0,36-53 16 0 0,-8 9 3 0 0,-1 0 0 0 0,0 0 0 0 0,-1-1 1 0 0,0-1-1 0 0,-1 1 0 0 0,1-1 0 0 0,-2-1 0 0 0,1 0 0 0 0,-1-1 0 0 0,0 0 0 0 0,0-1 0 0 0,0 0 0 0 0,-21 4 0 0 0,-8 1 66 0 0,0-2 1 0 0,-79 4-1 0 0,104-12-54 0 0,1-1 0 0 0,-1-1 0 0 0,1 0-1 0 0,-15-5 1 0 0,15 4-21 0 0,14 3 7 0 0,0 0 1 0 0,1 0-1 0 0,-1 0 0 0 0,1-1 1 0 0,-1 1-1 0 0,1 0 1 0 0,-1 0-1 0 0,1-1 0 0 0,-1 1 1 0 0,1 0-1 0 0,-1 0 1 0 0,1-1-1 0 0,-1 1 0 0 0,1-1 1 0 0,-1 1-1 0 0,1 0 1 0 0,-1-1-1 0 0,1 1 0 0 0,0-1 1 0 0,-1 1-1 0 0,1-1 1 0 0,0 1-1 0 0,0-1 0 0 0,-1 1 1 0 0,1-1-1 0 0,0 1 1 0 0,0-1-1 0 0,0 0 0 0 0,0 1 1 0 0,-1-1-1 0 0,1 1 1 0 0,0-1-1 0 0,0 0 0 0 0,0 1 1 0 0,0-1-1 0 0,0 1 1 0 0,1-1-1 0 0,-1 1 0 0 0,0-1 1 0 0,0 0-1 0 0,0 1 1 0 0,0-1-1 0 0,1 1 0 0 0,-1-1 1 0 0,0 1-1 0 0,0-1 1 0 0,1 0-1 0 0,13-20-8 0 0,-13 21 6 0 0,32-20-47 0 0,1 1 1 0 0,0 2-1 0 0,2 1 0 0 0,0 2 1 0 0,51-12-1 0 0,-5-1-138 0 0,69-19-246 0 0,55-20-240 0 0,-204 65 662 0 0,0 0 0 0 0,1 0-1 0 0,-1 1 1 0 0,0-1 0 0 0,1 1-1 0 0,-1-1 1 0 0,0 1 0 0 0,1 0-1 0 0,-1 0 1 0 0,0 0 0 0 0,1 0-1 0 0,-1 0 1 0 0,1 1 0 0 0,-1-1-1 0 0,0 1 1 0 0,0 0 0 0 0,1-1-1 0 0,-1 1 1 0 0,4 2 0 0 0,-6-2 9 0 0,0 1 0 0 0,1-1 0 0 0,-1 0 0 0 0,0 0 1 0 0,0 0-1 0 0,0 1 0 0 0,0-1 0 0 0,0 0 0 0 0,0 0 1 0 0,0 0-1 0 0,0 1 0 0 0,-1-1 0 0 0,1 0 0 0 0,0 0 1 0 0,-1 0-1 0 0,1 0 0 0 0,-1 0 0 0 0,1 0 1 0 0,-2 2-1 0 0,-10 21-13 0 0,-35 42 42 0 0,34-51-10 0 0,1 1-1 0 0,1 1 1 0 0,0 0 0 0 0,-12 29 0 0 0,22-45-17 0 0,1 0 1 0 0,-1 0-1 0 0,0 0 1 0 0,1 0-1 0 0,0 0 1 0 0,-1 0-1 0 0,1 0 1 0 0,0 0-1 0 0,-1 0 1 0 0,1 0-1 0 0,0 0 1 0 0,0 0-1 0 0,0 0 1 0 0,0 0-1 0 0,0 1 1 0 0,0-1-1 0 0,0 0 1 0 0,1 0 0 0 0,-1 0-1 0 0,0 0 1 0 0,0 0-1 0 0,1 0 1 0 0,-1 0-1 0 0,1 0 1 0 0,-1 0-1 0 0,1 0 1 0 0,-1 0-1 0 0,1-1 1 0 0,0 1-1 0 0,-1 0 1 0 0,1 0-1 0 0,0 0 1 0 0,0-1-1 0 0,0 1 1 0 0,-1 0-1 0 0,1-1 1 0 0,0 1-1 0 0,0-1 1 0 0,0 1-1 0 0,0-1 1 0 0,0 1 0 0 0,0-1-1 0 0,0 0 1 0 0,0 1-1 0 0,1-1 1 0 0,0 1-11 0 0,3-4-4 0 0,2 1-8 0 0,0-1-1 0 0,0 0 1 0 0,-1-1 0 0 0,0 1 0 0 0,1-1 0 0 0,-1 0 0 0 0,-1-1 0 0 0,1 0 0 0 0,-1 0 0 0 0,0 0 0 0 0,0 0 0 0 0,0-1 0 0 0,0 0-1 0 0,-1 0 1 0 0,0 0 0 0 0,-1-1 0 0 0,1 1 0 0 0,-1-1 0 0 0,0 0 0 0 0,-1 1 0 0 0,0-1 0 0 0,0-1 0 0 0,0 1 0 0 0,-1 0 0 0 0,0-8 0 0 0,-3-26-98 0 0,2 40 104 0 0,27-18-122 0 0,-5 11 56 0 0,0 1 0 0 0,0 2 0 0 0,32-5 1 0 0,12-2-68 0 0,-24 1 59 0 0,-41 11 81 0 0,5 0-30 0 0,-5 0 39 0 0,-1 0 0 0 0,0 0-1 0 0,1 0 1 0 0,-1 0 0 0 0,1-1 0 0 0,-1 1-1 0 0,1 0 1 0 0,-1 0 0 0 0,0 0-1 0 0,1 0 1 0 0,-1 0 0 0 0,1 0 0 0 0,-1 0-1 0 0,1 1 1 0 0,-1-1 0 0 0,1 0-1 0 0,-1 0 1 0 0,0 0 0 0 0,1 0 0 0 0,-1 0-1 0 0,1 1 1 0 0,-1-1 0 0 0,1 0-1 0 0,-1 0 1 0 0,0 1 0 0 0,1-1 0 0 0,-1 0-1 0 0,0 1 1 0 0,1-1 0 0 0,-1 0-1 0 0,0 1 1 0 0,0-1 0 0 0,1 0 0 0 0,-1 1-1 0 0,0-1 1 0 0,0 1 0 0 0,0-1-1 0 0,1 1 1 0 0,-1-1 0 0 0,0 0 0 0 0,0 1-1 0 0,0-1 1 0 0,0 1 0 0 0,0-1-1 0 0,0 1 1 0 0,0-1 0 0 0,0 1 0 0 0,0-1-1 0 0,0 0 1 0 0,0 1 0 0 0,0-1-1 0 0,0 1 1 0 0,-1-1 0 0 0,1 1 0 0 0,0-1-1 0 0,0 0 1 0 0,0 1 0 0 0,-1-1-1 0 0,1 1 1 0 0,0-1 0 0 0,0 0 0 0 0,-1 1-1 0 0,1-1 1 0 0,0 0 0 0 0,-1 1-1 0 0,1-1 1 0 0,-1 1 0 0 0,-29 44 211 0 0,17-27-99 0 0,2 0 0 0 0,-1 1 0 0 0,2 1 0 0 0,-15 36 0 0 0,24-50-102 0 0,0-5 1 0 0,0 1-1 0 0,0 0 1 0 0,1 0-1 0 0,-1 0 1 0 0,1 0-1 0 0,-1 0 1 0 0,1 0-1 0 0,0 0 1 0 0,0 0-1 0 0,0 0 1 0 0,0 1-1 0 0,0-1 0 0 0,0 0 1 0 0,0 0-1 0 0,1 0 1 0 0,-1 0-1 0 0,2 2 1 0 0,-2-3 75 0 0,7-4-63 0 0,9-4-63 0 0,-1-2 0 0 0,0 1 0 0 0,-1-2 0 0 0,0 0 0 0 0,21-20 0 0 0,40-39-308 0 0,53-55-325 0 0,-128 123 661 0 0,-29 36 76 0 0,-1 9 42 0 0,24-36-77 0 0,-1 0 0 0 0,2 1-1 0 0,-1-1 1 0 0,1 1 0 0 0,0 0-1 0 0,1 0 1 0 0,0 1-1 0 0,0-1 1 0 0,1 1 0 0 0,1 0-1 0 0,-4 19 1 0 0,6-28-24 0 0,0 0 1 0 0,0 1-1 0 0,0-1 1 0 0,-1 0-1 0 0,1 0 1 0 0,0 0-1 0 0,1 0 1 0 0,-1 1-1 0 0,0-1 1 0 0,0 0-1 0 0,0 0 0 0 0,1 0 1 0 0,-1 0-1 0 0,1 0 1 0 0,-1 1-1 0 0,1-1 1 0 0,-1 0-1 0 0,1 0 1 0 0,-1 0-1 0 0,1 0 1 0 0,0-1-1 0 0,0 1 1 0 0,-1 0-1 0 0,1 0 1 0 0,0 0-1 0 0,0 0 0 0 0,1 0 1 0 0,0-1 0 0 0,0 0-1 0 0,-1 0 1 0 0,1 0-1 0 0,-1 0 1 0 0,1 0 0 0 0,0-1-1 0 0,-1 1 1 0 0,1-1-1 0 0,-1 1 1 0 0,1-1 0 0 0,-1 1-1 0 0,0-1 1 0 0,1 0-1 0 0,-1 0 1 0 0,0 0 0 0 0,1 0-1 0 0,0-1 1 0 0,6-5 7 0 0,0 0 0 0 0,-1 0 0 0 0,0-1-1 0 0,0 0 1 0 0,8-13 0 0 0,3-9 20 0 0,-6 12-61 0 0,-1 0 0 0 0,0-1-1 0 0,-2 0 1 0 0,0 0-1 0 0,-1-1 1 0 0,-1-1 0 0 0,6-28-1 0 0,-1-2-170 0 0,-12 50 193 0 0,8-6-48 0 0,-8 6 49 0 0,0 1 0 0 0,1-1 0 0 0,-1 0 0 0 0,1 0-1 0 0,-1 1 1 0 0,0-1 0 0 0,1 0 0 0 0,-1 1 0 0 0,1-1 0 0 0,0 0 0 0 0,-1 1 0 0 0,1-1-1 0 0,0 1 1 0 0,-1-1 0 0 0,1 1 0 0 0,0-1 0 0 0,-1 1 0 0 0,1 0 0 0 0,0-1 0 0 0,0 1-1 0 0,0 0 1 0 0,-1 0 0 0 0,1-1 0 0 0,0 1 0 0 0,0 0 0 0 0,0 0 0 0 0,1 0-1 0 0,216-22-157 0 0,-214 22 135 0 0,-4 0 9 0 0,1-1 19 0 0,-1 1-1 0 0,1 0 1 0 0,0 0-1 0 0,-1 0 0 0 0,1 0 1 0 0,-1 0-1 0 0,1 0 0 0 0,0 0 1 0 0,-1 0-1 0 0,1 0 0 0 0,-1 0 1 0 0,1 0-1 0 0,-1 1 0 0 0,1-1 1 0 0,0 0-1 0 0,-1 0 0 0 0,1 0 1 0 0,-1 1-1 0 0,1-1 0 0 0,-1 0 1 0 0,1 1-1 0 0,-1-1 0 0 0,1 1 1 0 0,-1-1-1 0 0,1 0 0 0 0,-1 1 1 0 0,0-1-1 0 0,1 1 0 0 0,-1-1 1 0 0,0 1-1 0 0,1-1 1 0 0,-1 1-1 0 0,0-1 0 0 0,0 1 1 0 0,0 0-1 0 0,1-1 0 0 0,-1 1 1 0 0,0-1-1 0 0,0 1 0 0 0,0-1 1 0 0,0 1-1 0 0,0 0 0 0 0,0-1 1 0 0,0 1-1 0 0,0-1 0 0 0,0 1 1 0 0,0 0-1 0 0,0-1 0 0 0,-1 1 1 0 0,1-1-1 0 0,0 1 0 0 0,0 0 1 0 0,0-1-1 0 0,-1 1 0 0 0,1-1 1 0 0,0 1-1 0 0,-1-1 1 0 0,1 1-1 0 0,0-1 0 0 0,-1 0 1 0 0,1 1-1 0 0,-1 0 0 0 0,-34 47 12 0 0,20-29-1 0 0,-18 26 35 0 0,20-28 23 0 0,0 0 0 0 0,-18 37-1 0 0,13-20 16 0 0,12-24-32 0 0,0 0 0 0 0,2 1 0 0 0,-1-1 0 0 0,-6 23 0 0 0,11-32-46 0 0,0 1 0 0 0,-1-1 0 0 0,1 0 0 0 0,0 1 0 0 0,0-1 0 0 0,0 0 0 0 0,0 0 0 0 0,0 1 0 0 0,0-1 0 0 0,0 0 0 0 0,0 1 0 0 0,1-1 0 0 0,-1 0 0 0 0,0 0 0 0 0,1 1 0 0 0,-1-1 0 0 0,1 0 0 0 0,-1 0 0 0 0,1 0 0 0 0,0 1 0 0 0,-1-1 0 0 0,1 0 0 0 0,0 0 0 0 0,0 0 0 0 0,0 0 0 0 0,0-1 0 0 0,0 1 0 0 0,0 0 0 0 0,0 0 0 0 0,0 0 0 0 0,0-1 0 0 0,0 1 0 0 0,1-1 0 0 0,-1 1 0 0 0,0-1 0 0 0,0 1 0 0 0,1-1 0 0 0,-1 0 0 0 0,0 1 0 0 0,0-1 0 0 0,3 0 0 0 0,1 0 3 0 0,-1 1-1 0 0,1-1 1 0 0,-1-1 0 0 0,1 1 0 0 0,-1-1-1 0 0,1 1 1 0 0,-1-1 0 0 0,1-1 0 0 0,-1 1-1 0 0,8-4 1 0 0,22-16-140 0 0,-2-2 0 0 0,0-2 0 0 0,-2 0 0 0 0,-1-2-1 0 0,33-39 1 0 0,-42 46-31 0 0,0-4 48 0 0,-21 21 239 0 0,-10 12-53 0 0,3-2-14 0 0,1 1 0 0 0,1 0-1 0 0,0 1 1 0 0,0 0 0 0 0,0 0 0 0 0,1 0-1 0 0,1 0 1 0 0,-1 1 0 0 0,2 0 0 0 0,-1 0-1 0 0,1 0 1 0 0,1 0 0 0 0,0 1 0 0 0,0-1-1 0 0,1 0 1 0 0,0 1 0 0 0,2 17 0 0 0,-1-27-49 0 0,0 1 1 0 0,0-1-1 0 0,0 0 1 0 0,0 1-1 0 0,0-1 1 0 0,1 0 0 0 0,-1 1-1 0 0,1-1 1 0 0,-1 0-1 0 0,1 1 1 0 0,-1-1-1 0 0,1 0 1 0 0,0 0 0 0 0,-1 1-1 0 0,1-1 1 0 0,0 0-1 0 0,0 0 1 0 0,0 0-1 0 0,0 0 1 0 0,0 0 0 0 0,0 0-1 0 0,0 0 1 0 0,1-1-1 0 0,-1 1 1 0 0,0 0-1 0 0,0-1 1 0 0,1 1 0 0 0,-1 0-1 0 0,0-1 1 0 0,1 0-1 0 0,-1 1 1 0 0,0-1-1 0 0,1 0 1 0 0,2 1 0 0 0,1-2 5 0 0,1 0 0 0 0,0 0 0 0 0,-1 0 0 0 0,0-1 0 0 0,1 1 0 0 0,-1-1 0 0 0,10-6 0 0 0,35-21-297 0 0,-2-2 1 0 0,-2-2 0 0 0,75-69-1 0 0,-66 54-179 0 0,-25 18 557 0 0,-28 29 110 0 0,-5 5-180 0 0,-40 46 182 0 0,42-49-162 0 0,-22 39 205 0 0,14-20-220 0 0,-1 0 0 0 0,-1-1 0 0 0,-1 0 0 0 0,-1-1 0 0 0,-18 21 0 0 0,-28 41 103 0 0,-29 46 147 0 0,76-112-215 0 0,9-12-54 0 0,1 0-1 0 0,0 0 1 0 0,0 1 0 0 0,1-1-1 0 0,-1 0 1 0 0,0 1-1 0 0,1-1 1 0 0,0 1-1 0 0,-1-1 1 0 0,0 6 0 0 0,1-7 19 0 0,0-1-21 0 0,-1 1 0 0 0,0 0 0 0 0,1-1 0 0 0,-1 1 0 0 0,1 0 0 0 0,-1 0-1 0 0,1 0 1 0 0,-1 0 0 0 0,1 0 0 0 0,-1 0 0 0 0,1 0 0 0 0,0 1 0 0 0,0-1 0 0 0,0 0 0 0 0,0 1-1 0 0,0-1 1 0 0,0 1 0 0 0,0-1 0 0 0,0 1 0 0 0,0 2 0 0 0,0 3-105 0 0,-17 20 344 0 0,156-218-556 0 0,-117 163 207 0 0,27-37-368 0 0,58-61 1 0 0,-104 124 457 0 0,2-3-19 0 0,0 1 1 0 0,0-1 0 0 0,1 1-1 0 0,-1 1 1 0 0,1-1-1 0 0,-1 0 1 0 0,1 1-1 0 0,0 0 1 0 0,1 1 0 0 0,9-5-1 0 0,-14 7 30 0 0,-1 0-1 0 0,1 0 0 0 0,0 0 1 0 0,-1 0-1 0 0,1 0 1 0 0,-1 0-1 0 0,1 0 0 0 0,0 1 1 0 0,-1-1-1 0 0,1 0 1 0 0,-1 0-1 0 0,1 1 0 0 0,-1-1 1 0 0,1 0-1 0 0,-1 1 1 0 0,1-1-1 0 0,-1 0 0 0 0,1 1 1 0 0,-1-1-1 0 0,0 1 1 0 0,1-1-1 0 0,-1 1 0 0 0,0-1 1 0 0,1 1-1 0 0,-1-1 1 0 0,0 1-1 0 0,1-1 1 0 0,-1 1-1 0 0,0 1 0 0 0,1 23 20 0 0,-13 22 79 0 0,4-28-40 0 0,2 0 0 0 0,0 1 0 0 0,1 0 0 0 0,1 1 0 0 0,-2 29 0 0 0,7-47-47 0 0,2 0-6 0 0,-2-2-22 0 0,0 0 10 0 0,-1-1 0 0 0,0 0 0 0 0,1 1 0 0 0,-1-1 0 0 0,1 1 1 0 0,-1-1-1 0 0,0 0 0 0 0,1 0 0 0 0,-1 1 0 0 0,1-1 0 0 0,-1 0 0 0 0,1 0 0 0 0,-1 0 0 0 0,1 1 0 0 0,0-1 0 0 0,-1 0 0 0 0,1 0 0 0 0,-1 0 0 0 0,1 0 0 0 0,-1 0 0 0 0,1 0 0 0 0,-1 0 0 0 0,1 0 0 0 0,-1 0 0 0 0,1-1 0 0 0,-1 1 0 0 0,1 0 0 0 0,-1 0 0 0 0,1 0 0 0 0,-1-1 0 0 0,1 1 0 0 0,-1 0 0 0 0,1-1 0 0 0,35-16-622 0 0,-1-2-1 0 0,55-39 0 0 0,-19 11-428 0 0,-38 22 413 0 0,-28 20 560 0 0,-1 1 0 0 0,1 1 1 0 0,0-1-1 0 0,0 1 1 0 0,1 0-1 0 0,-1 0 0 0 0,9-4 1 0 0,-12 7 94 0 0,22-19 291 0 0,-19 16-171 0 0,0-1-1 0 0,0 0 1 0 0,0 0-1 0 0,-1 0 0 0 0,1 0 1 0 0,-1-1-1 0 0,0 1 1 0 0,-1-1-1 0 0,1 0 1 0 0,3-6-1 0 0,-7 9 255 0 0,-1 0-126 0 0,1 2-247 0 0,0 0-1 0 0,0-1 1 0 0,0 1-1 0 0,0 0 1 0 0,0 0-1 0 0,0 0 1 0 0,0-1-1 0 0,0 1 1 0 0,0 0-1 0 0,0 0 1 0 0,0 0-1 0 0,0-1 1 0 0,0 1-1 0 0,-1 0 1 0 0,1 0-1 0 0,0 0 1 0 0,0 0-1 0 0,0-1 1 0 0,0 1-1 0 0,0 0 1 0 0,0 0-1 0 0,-1 0 1 0 0,1 0-1 0 0,0 0 1 0 0,0-1-1 0 0,0 1 1 0 0,0 0-1 0 0,-1 0 1 0 0,1 0-1 0 0,0 0 1 0 0,0 0-1 0 0,0 0 1 0 0,0 0-1 0 0,-1 0 1 0 0,1 0-1 0 0,0 0 1 0 0,0 0-1 0 0,0 0 1 0 0,-1 0-1 0 0,1 0 1 0 0,0 0-1 0 0,0 0 1 0 0,0 0-1 0 0,-1 0 1 0 0,1 0-1 0 0,0 0 1 0 0,0 0-1 0 0,0 0 0 0 0,-1 0 1 0 0,1 0-1 0 0,0 0 1 0 0,0 0-1 0 0,0 0 1 0 0,0 1-1 0 0,-1-1 1 0 0,1 0-1 0 0,0 0 1 0 0,0 0-1 0 0,0 0 1 0 0,0 1-1 0 0,-16 4 108 0 0,0 1-1 0 0,0 0 1 0 0,1 2-1 0 0,0 0 1 0 0,1 0 0 0 0,0 2-1 0 0,0-1 1 0 0,1 2-1 0 0,0 0 1 0 0,1 0-1 0 0,0 2 1 0 0,1-1-1 0 0,0 1 1 0 0,1 1-1 0 0,0 0 1 0 0,2 0-1 0 0,-12 23 1 0 0,18-32-70 0 0,0 0 1 0 0,1 0-1 0 0,0 0 1 0 0,-1 0-1 0 0,2 0 1 0 0,-1 0-1 0 0,0 5 1 0 0,1-9-37 0 0,0 0 0 0 0,0 0 0 0 0,0 0 0 0 0,0 0 1 0 0,0 1-1 0 0,1-1 0 0 0,-1 0 0 0 0,0 0 0 0 0,0 0 1 0 0,1 0-1 0 0,-1 0 0 0 0,1 0 0 0 0,-1 0 0 0 0,1 0 1 0 0,-1-1-1 0 0,1 1 0 0 0,0 0 0 0 0,-1 0 0 0 0,1 0 1 0 0,0 0-1 0 0,0-1 0 0 0,-1 1 0 0 0,1 0 0 0 0,0-1 1 0 0,0 1-1 0 0,0-1 0 0 0,0 1 0 0 0,0-1 0 0 0,0 1 1 0 0,0-1-1 0 0,0 0 0 0 0,0 1 0 0 0,0-1 1 0 0,0 0-1 0 0,0 0 0 0 0,0 0 0 0 0,0 0 0 0 0,0 0 1 0 0,0 0-1 0 0,1 0 0 0 0,-1 0 0 0 0,0 0 0 0 0,0 0 1 0 0,0-1-1 0 0,0 1 0 0 0,0 0 0 0 0,2-2 0 0 0,11-3-30 0 0,1 0 0 0 0,-1-2 0 0 0,0 0 0 0 0,-1 0 0 0 0,1-1 0 0 0,-2-1 0 0 0,1 0 0 0 0,-1-1-1 0 0,0 0 1 0 0,-1-1 0 0 0,0 0 0 0 0,-1-1 0 0 0,13-18 0 0 0,12-17-270 0 0,-34 46 274 0 0,-4 5-76 0 0,-2 1 102 0 0,0 1-1 0 0,0 0 1 0 0,0 0-1 0 0,1 0 1 0 0,0 1 0 0 0,0 0-1 0 0,0 0 1 0 0,1 0 0 0 0,0 0-1 0 0,-2 8 1 0 0,5-12-1 0 0,-1 1 0 0 0,0-1-1 0 0,1 1 1 0 0,0-1 0 0 0,-1 1 0 0 0,1-1 0 0 0,1 1 0 0 0,-1-1 0 0 0,1 1 0 0 0,-1 0 0 0 0,1-1-1 0 0,0 0 1 0 0,0 1 0 0 0,0-1 0 0 0,1 0 0 0 0,-1 1 0 0 0,1-1 0 0 0,0 0 0 0 0,0 0 0 0 0,0 0-1 0 0,0-1 1 0 0,0 1 0 0 0,1 0 0 0 0,3 2 0 0 0,-3-3-4 0 0,0 0-1 0 0,0-1 1 0 0,1 1 0 0 0,-1-1 0 0 0,1 0-1 0 0,-1 0 1 0 0,1 0 0 0 0,-1 0 0 0 0,1-1-1 0 0,-1 1 1 0 0,1-1 0 0 0,0 0-1 0 0,-1 0 1 0 0,1 0 0 0 0,-1-1 0 0 0,1 1-1 0 0,0-1 1 0 0,6-2 0 0 0,3-1 4 0 0,-1 0 0 0 0,0 0 0 0 0,23-13 1 0 0,-11 3-170 0 0,-2 0 0 0 0,0-2 0 0 0,0 0 0 0 0,27-29 0 0 0,-39 36-16 0 0,-1-1 0 0 0,-1 0 0 0 0,0-1 0 0 0,0 0 1 0 0,-1-1-1 0 0,0 1 0 0 0,-1-1 0 0 0,0-1 1 0 0,-1 1-1 0 0,6-26 0 0 0,-10 38 173 0 0,-1-1 0 0 0,0 0 0 0 0,0 0 1 0 0,0 1-1 0 0,1-1 0 0 0,-1 0 0 0 0,0 1 0 0 0,0-1 0 0 0,0 0 0 0 0,0 0 1 0 0,0 1-1 0 0,0-1 0 0 0,0 0 0 0 0,-1 0 0 0 0,1 1 0 0 0,0-1 1 0 0,0 0-1 0 0,0 1 0 0 0,-1-1 0 0 0,1 0 0 0 0,0 1 0 0 0,-1-1 0 0 0,1 0 1 0 0,-1 1-1 0 0,1-1 0 0 0,-1 1 0 0 0,1-1 0 0 0,-1 1 0 0 0,1-1 0 0 0,-1 1 1 0 0,1-1-1 0 0,-1 1 0 0 0,0-1 0 0 0,1 1 0 0 0,-1 0 0 0 0,0-1 0 0 0,1 1 1 0 0,-1 0-1 0 0,0 0 0 0 0,1-1 0 0 0,-1 1 0 0 0,0 0 0 0 0,0 0 0 0 0,1 0 1 0 0,-1 0-1 0 0,0 0 0 0 0,0 0 0 0 0,1 0 0 0 0,-1 0 0 0 0,0 0 0 0 0,0 1 1 0 0,1-1-1 0 0,-1 0 0 0 0,0 0 0 0 0,1 1 0 0 0,-1-1 0 0 0,0 0 0 0 0,1 1 1 0 0,-2 0-1 0 0,-4 1 79 0 0,1 0 0 0 0,-1 0 0 0 0,0 1 0 0 0,1 0 0 0 0,-9 6 0 0 0,3 1 86 0 0,1 0-1 0 0,1 1 1 0 0,-1 0-1 0 0,2 0 1 0 0,-1 1-1 0 0,2 0 1 0 0,0 0-1 0 0,-7 16 1 0 0,11-23-103 0 0,1 0-1 0 0,0 1 1 0 0,0-1 0 0 0,1 0 0 0 0,-1 0 0 0 0,1 1 0 0 0,0-1 0 0 0,0 1 0 0 0,1-1-1 0 0,0 1 1 0 0,0-1 0 0 0,0 1 0 0 0,1-1 0 0 0,-1 1 0 0 0,1-1 0 0 0,1 0 0 0 0,-1 1-1 0 0,1-1 1 0 0,0 0 0 0 0,0 0 0 0 0,0 0 0 0 0,1 0 0 0 0,5 9 0 0 0,-6-13-66 0 0,0 1 1 0 0,0-1 0 0 0,1 1-1 0 0,-1-1 1 0 0,0 1 0 0 0,0-1-1 0 0,1 0 1 0 0,-1 0 0 0 0,0 0-1 0 0,1-1 1 0 0,-1 1 0 0 0,1-1-1 0 0,0 1 1 0 0,-1-1 0 0 0,1 0-1 0 0,-1 0 1 0 0,1 0 0 0 0,-1 0 0 0 0,1 0-1 0 0,-1 0 1 0 0,1-1 0 0 0,-1 0-1 0 0,1 1 1 0 0,-1-1 0 0 0,1 0-1 0 0,-1 0 1 0 0,0 0 0 0 0,1 0-1 0 0,1-2 1 0 0,10-5-299 0 0,0 0 1 0 0,0-1-1 0 0,14-12 0 0 0,-23 17 130 0 0,0-4-111 0 0,6-3 1 0 0,-10 12 275 0 0,0 1 1 0 0,0-1-1 0 0,-1 0 0 0 0,1 1 0 0 0,-1-1 0 0 0,1 1 1 0 0,-1-1-1 0 0,1 1 0 0 0,-1-1 0 0 0,0 1 0 0 0,1-1 0 0 0,-1 1 1 0 0,0 0-1 0 0,0-1 0 0 0,0 1 0 0 0,-1-1 0 0 0,1 1 1 0 0,-1 1-1 0 0,1-2 33 0 0,0 25 13 0 0,0-25-33 0 0,0-1-1 0 0,-1 1 1 0 0,1-1-1 0 0,0 1 1 0 0,0-1-1 0 0,0 1 1 0 0,0-1-1 0 0,0 1 1 0 0,0-1-1 0 0,0 1 1 0 0,1 0-1 0 0,-1-1 1 0 0,0 1-1 0 0,0-1 1 0 0,0 1-1 0 0,0-1 1 0 0,1 1-1 0 0,-1-1 1 0 0,0 1-1 0 0,1-1 1 0 0,-1 0-1 0 0,0 1 1 0 0,1-1-1 0 0,-1 1 1 0 0,0-1-1 0 0,1 0 1 0 0,-1 1-1 0 0,1-1 1 0 0,-1 0-1 0 0,1 1 1 0 0,-1-1-1 0 0,1 0 1 0 0,-1 0-1 0 0,1 0 1 0 0,-1 1-1 0 0,1-1 1 0 0,-1 0-1 0 0,1 0 1 0 0,-1 0-1 0 0,1 0 1 0 0,-1 0-1 0 0,1 0 1 0 0,11-5-23 0 0,-1-2 0 0 0,-1 1 0 0 0,1-1 0 0 0,-1-1 0 0 0,-1 1 0 0 0,1-2 0 0 0,-1 1 1 0 0,-1-2-1 0 0,9-10 0 0 0,19-21-314 0 0,-26 31 195 0 0,1-1 0 0 0,-2-1-1 0 0,1 0 1 0 0,-2 0 0 0 0,0-1 0 0 0,10-20 0 0 0,-11 17 424 0 0,-5 9 371 0 0,-10 12-334 0 0,0 0-477 0 0,0 3 236 0 0,0 0 1 0 0,0 0 0 0 0,1 1-1 0 0,0 0 1 0 0,0 0 0 0 0,1 1-1 0 0,1-1 1 0 0,-8 18 0 0 0,-18 50 423 0 0,30-71-468 0 0,-1-1-1 0 0,1 0 1 0 0,0 0 0 0 0,0 1-1 0 0,1-1 1 0 0,0 1-1 0 0,0-1 1 0 0,0 0 0 0 0,0 1-1 0 0,1-1 1 0 0,0 0-1 0 0,2 9 1 0 0,-2-13-2 0 0,-1-1-34 0 0,0 1 1 0 0,0-1-1 0 0,0 0 1 0 0,0 1-1 0 0,1-1 1 0 0,-1 0 0 0 0,0 0-1 0 0,0 1 1 0 0,0-1-1 0 0,0 0 1 0 0,1 0 0 0 0,-1 1-1 0 0,0-1 1 0 0,0 0-1 0 0,1 0 1 0 0,-1 0 0 0 0,0 0-1 0 0,0 1 1 0 0,1-1-1 0 0,-1 0 1 0 0,0 0 0 0 0,0 0-1 0 0,1 0 1 0 0,-1 0-1 0 0,0 0 1 0 0,1 0 0 0 0,-1 0-1 0 0,0 0 1 0 0,1 0-1 0 0,-1 0 1 0 0,0 0 0 0 0,0 0-1 0 0,1 0 1 0 0,-1 0-1 0 0,0 0 1 0 0,1 0 0 0 0,-1 0-1 0 0,0 0 1 0 0,0 0-1 0 0,1 0 1 0 0,-1 0 0 0 0,0-1-1 0 0,1 1 1 0 0,-1 0-1 0 0,0 0 1 0 0,0 0 0 0 0,0 0-1 0 0,1-1 1 0 0,10-5-71 0 0,-1 0 0 0 0,0 0 0 0 0,0-1 0 0 0,0-1 0 0 0,-1 0 0 0 0,0 0 1 0 0,-1 0-1 0 0,0-1 0 0 0,14-20 0 0 0,83-121-1584 0 0,-97 139 1986 0 0,-12 17-114 0 0,-36 59 511 0 0,32-47-553 0 0,1 0 0 0 0,1 1 0 0 0,1-1 1 0 0,1 1-1 0 0,0 0 0 0 0,2 0 0 0 0,-1 31 1 0 0,3-49-194 0 0,0-1 1 0 0,0 1-1 0 0,0 0 0 0 0,0-1 1 0 0,1 1-1 0 0,-1 0 1 0 0,0-1-1 0 0,0 1 0 0 0,1 0 1 0 0,-1-1-1 0 0,1 1 1 0 0,-1-1-1 0 0,0 1 0 0 0,1 0 1 0 0,-1-1-1 0 0,1 1 1 0 0,-1-1-1 0 0,1 0 0 0 0,0 1 1 0 0,-1-1-1 0 0,1 1 1 0 0,-1-1-1 0 0,1 0 0 0 0,0 1 1 0 0,-1-1-1 0 0,1 0 1 0 0,0 0-1 0 0,-1 0 0 0 0,1 1 1 0 0,0-1-1 0 0,0 0 1 0 0,-1 0-1 0 0,1 0 0 0 0,0 0 1 0 0,-1 0-1 0 0,1 0 1 0 0,0 0-1 0 0,0-1 0 0 0,-1 1 1 0 0,1 0-1 0 0,0 0 1 0 0,-1 0-1 0 0,1-1 0 0 0,0 1 1 0 0,-1 0-1 0 0,1-1 1 0 0,0 0-1 0 0,28-12-1061 0 0,-13 1 179 0 0,-1-2-1 0 0,0 0 0 0 0,15-20 1 0 0,29-26-1423 0 0,-10 14-1357 0 0,-24 20 1572 0 0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05.44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323 20 516 0 0,'-5'-20'6408'0'0,"7"32"-6123"0"0,-1 1 1 0 0,0-1-1 0 0,-1 1 1 0 0,-1-1-1 0 0,0 0 0 0 0,-1 1 1 0 0,0-1-1 0 0,-1 0 1 0 0,0 0-1 0 0,-6 14 1 0 0,-10 23 673 0 0,-30 53 1 0 0,12-27-301 0 0,5-15-270 0 0,20-40-195 0 0,1 1 0 0 0,-15 41 0 0 0,24-52-240 0 0,-1-1-1 0 0,-1 1 1 0 0,0-1 0 0 0,0 0-1 0 0,-1-1 1 0 0,0 1-1 0 0,0-1 1 0 0,-1 1 0 0 0,-10 9-1 0 0,10-12-618 0 0,1 1 0 0 0,0 0-1 0 0,0-1 1 0 0,-8 15 0 0 0,-6 10-5108 0 0,12-22 3495 0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05.80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49 56 0 0,'0'0'2434'0'0,"5"-3"-2176"0"0,50-32 1151 0 0,-54 34-1123 0 0,9-8 533 0 0,-7 9 3825 0 0,0 12-4475 0 0,-3-11-101 0 0,0-1 0 0 0,1 1 1 0 0,-1-1-1 0 0,0 1 1 0 0,0 0-1 0 0,0-1 1 0 0,0 1-1 0 0,0-1 1 0 0,1 1-1 0 0,-1-1 0 0 0,0 1 1 0 0,0-1-1 0 0,1 1 1 0 0,-1-1-1 0 0,0 1 1 0 0,1-1-1 0 0,-1 1 0 0 0,1-1 1 0 0,-1 0-1 0 0,1 1 1 0 0,-1-1-1 0 0,0 0 1 0 0,1 1-1 0 0,-1-1 1 0 0,1 0-1 0 0,0 1 0 0 0,1-2-224 0 0,0 1 61 0 0,0-1 0 0 0,0 0 0 0 0,0 0-1 0 0,0 0 1 0 0,0 0 0 0 0,0 0 0 0 0,0 0 0 0 0,-1-1-1 0 0,1 1 1 0 0,0 0 0 0 0,-1-1 0 0 0,1 0 0 0 0,-1 1-1 0 0,1-1 1 0 0,1-3 0 0 0,-11 6-520 0 0,-8 2 296 0 0,-33 5-4992 0 0,47-8 3061 0 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15.307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455 73 304 0 0,'0'0'6202'0'0,"-33"32"-5471"0"0,22-9-401 0 0,11-22-292 0 0,-1-1 0 0 0,1 0 1 0 0,0 1-1 0 0,-1-1 0 0 0,1 1 1 0 0,0-1-1 0 0,-1 1 0 0 0,1-1 1 0 0,0 1-1 0 0,0-1 0 0 0,0 1 1 0 0,0-1-1 0 0,-1 1 0 0 0,1-1 1 0 0,0 1-1 0 0,0 0 0 0 0,0-1 1 0 0,0 1-1 0 0,0-1 0 0 0,0 1 0 0 0,0-1 1 0 0,1 1-1 0 0,-1-1 0 0 0,0 1 1 0 0,0-1-1 0 0,0 1 0 0 0,0-1 1 0 0,1 1-1 0 0,-1-1 0 0 0,0 1 1 0 0,1-1-1 0 0,-1 1 0 0 0,0-1 1 0 0,1 1-1 0 0,-1-1 0 0 0,0 0 1 0 0,1 1-1 0 0,-1-1 0 0 0,1 1 0 0 0,9-22 85 0 0,-4 7-30 0 0,16-44 55 0 0,-22 56-150 0 0,1 0 0 0 0,-1 0 0 0 0,0-1 1 0 0,1 1-1 0 0,-1 0 0 0 0,0 0 0 0 0,0-1 1 0 0,-1 1-1 0 0,1 0 0 0 0,0-1 0 0 0,-1 1 1 0 0,1 0-1 0 0,-1 0 0 0 0,0 0 0 0 0,0 0 1 0 0,0-1-1 0 0,0 1 0 0 0,0 0 0 0 0,0 1 1 0 0,0-1-1 0 0,-3-3 0 0 0,3 4-24 0 0,1 1 17 0 0,0 0 5 0 0,0 0 0 0 0,-1-1 1 0 0,1 1-1 0 0,0 0 1 0 0,-1 0-1 0 0,1-1 1 0 0,-1 1-1 0 0,1 0 1 0 0,0 0-1 0 0,-1-1 1 0 0,1 1-1 0 0,-1 0 1 0 0,1 0-1 0 0,-1 0 1 0 0,1 0-1 0 0,-1 0 1 0 0,1 0-1 0 0,-1 0 1 0 0,1 0-1 0 0,-1 0 1 0 0,1 0-1 0 0,-1 0 0 0 0,1 0 1 0 0,0 0-1 0 0,-1 0 1 0 0,1 0-1 0 0,-1 0 1 0 0,1 1-1 0 0,-1-1 1 0 0,-15 8 7 0 0,1 0 1 0 0,0 1 0 0 0,0 1-1 0 0,1 1 1 0 0,1 0-1 0 0,0 0 1 0 0,0 1 0 0 0,1 1-1 0 0,-12 16 1 0 0,-14 23 171 0 0,-37 68 0 0 0,12-18 16 0 0,52-85-151 0 0,-8 10 36 0 0,2 0 0 0 0,-13 30 1 0 0,26-49-60 0 0,0 0 1 0 0,1 1-1 0 0,1-1 1 0 0,-1 0-1 0 0,1 1 1 0 0,1 0 0 0 0,0-1-1 0 0,0 1 1 0 0,0 0-1 0 0,1-1 1 0 0,1 1-1 0 0,1 12 1 0 0,0-16-2 0 0,0 0 1 0 0,0 0-1 0 0,1 0 1 0 0,-1-1 0 0 0,1 1-1 0 0,0-1 1 0 0,1 1-1 0 0,-1-1 1 0 0,1 0-1 0 0,0 0 1 0 0,0-1-1 0 0,0 1 1 0 0,0-1-1 0 0,5 3 1 0 0,-4-4-12 0 0,1-1 1 0 0,-1 0 0 0 0,1-1 0 0 0,-1 1-1 0 0,1-1 1 0 0,-1 0 0 0 0,0 0-1 0 0,1-1 1 0 0,-1 1 0 0 0,1-1 0 0 0,-1 0-1 0 0,9-4 1 0 0,-7 4-6 0 0,27-7-42 0 0,-1-2 1 0 0,0 0 0 0 0,0-3-1 0 0,-1 0 1 0 0,-1-2-1 0 0,0-2 1 0 0,-1 0 0 0 0,-1-2-1 0 0,-1-2 1 0 0,50-45 0 0 0,-69 56-4 0 0,0 0 0 0 0,-1 0 0 0 0,0-1 0 0 0,0-1 0 0 0,-1 1 0 0 0,-1-1 1 0 0,0 0-1 0 0,5-16 0 0 0,-10 27 80 0 0,-2 0-32 0 0,0 1 1 0 0,0-1-1 0 0,1 1 1 0 0,-1 0-1 0 0,0-1 1 0 0,0 1-1 0 0,0 0 0 0 0,1-1 1 0 0,-1 1-1 0 0,0 0 1 0 0,0 0-1 0 0,0 0 1 0 0,0-1-1 0 0,1 1 0 0 0,-1 0 1 0 0,0 0-1 0 0,0 0 1 0 0,0 1-1 0 0,0-1 1 0 0,0 0-1 0 0,0 0 0 0 0,1 0 1 0 0,-1 1-1 0 0,0-1 1 0 0,0 0-1 0 0,0 1 1 0 0,0 0-1 0 0,-28 12 41 0 0,15-4 7 0 0,1 0 0 0 0,0 0 0 0 0,1 1-1 0 0,0 1 1 0 0,1 0 0 0 0,0 1 0 0 0,1 0-1 0 0,0 1 1 0 0,1 0 0 0 0,0 0 0 0 0,1 1-1 0 0,1 0 1 0 0,0 0 0 0 0,1 1 0 0 0,-7 21-1 0 0,13-33-38 0 0,0 1 0 0 0,-1-1-1 0 0,1 0 1 0 0,0 0-1 0 0,1 0 1 0 0,-1 1 0 0 0,1-1-1 0 0,-1 0 1 0 0,1 0-1 0 0,0 0 1 0 0,0 0 0 0 0,0 0-1 0 0,0 0 1 0 0,1 0-1 0 0,-1 0 1 0 0,1-1 0 0 0,0 1-1 0 0,0 0 1 0 0,0-1 0 0 0,0 0-1 0 0,0 1 1 0 0,1-1-1 0 0,-1 0 1 0 0,1 0 0 0 0,-1 0-1 0 0,4 1 1 0 0,-2 0 2 0 0,1 0 1 0 0,-1-1-1 0 0,1 0 1 0 0,0 0-1 0 0,0 0 0 0 0,0 0 1 0 0,0-1-1 0 0,0 0 1 0 0,0 0-1 0 0,0 0 1 0 0,0-1-1 0 0,1 0 1 0 0,-1 0-1 0 0,8-1 0 0 0,-3-1-23 0 0,0-1-1 0 0,0-1 1 0 0,0 0-1 0 0,-1 0 1 0 0,0-1-1 0 0,0 0 1 0 0,0 0-1 0 0,0-1 1 0 0,-1 0-1 0 0,0-1 1 0 0,0 0-1 0 0,-1 0 1 0 0,1-1-1 0 0,-2 0 1 0 0,1 0-1 0 0,-1-1 1 0 0,-1 1-1 0 0,1-1 1 0 0,-1-1-1 0 0,-1 1 1 0 0,7-20-1 0 0,-10 23-35 0 0,0-1 0 0 0,0 1 0 0 0,-1 0 0 0 0,0 0-1 0 0,0-1 1 0 0,0 1 0 0 0,-1 0 0 0 0,0-1 0 0 0,0 1 0 0 0,-1 0 0 0 0,0 0-1 0 0,0 0 1 0 0,0 0 0 0 0,-1 0 0 0 0,0 1 0 0 0,0-1 0 0 0,0 1 0 0 0,-1 0 0 0 0,1 0-1 0 0,-6-6 1 0 0,7 10 20 0 0,0-1-1 0 0,0 1 0 0 0,-1 0 0 0 0,1 0 1 0 0,0 0-1 0 0,0 0 0 0 0,-1 0 1 0 0,1 0-1 0 0,0 0 0 0 0,-1 1 0 0 0,1-1 1 0 0,0 1-1 0 0,-1 0 0 0 0,1 0 1 0 0,-1 0-1 0 0,1 0 0 0 0,-1 0 0 0 0,1 0 1 0 0,-1 1-1 0 0,1-1 0 0 0,0 1 1 0 0,-1 0-1 0 0,1-1 0 0 0,0 1 0 0 0,0 0 1 0 0,-1 1-1 0 0,1-1 0 0 0,-3 2 1 0 0,4-2 11 0 0,-1-1-1 0 0,0 1 1 0 0,1 0 0 0 0,-1 0 0 0 0,1-1 0 0 0,-1 1 0 0 0,1 0 0 0 0,0 1 0 0 0,-1-1 0 0 0,1 0 0 0 0,0 0 0 0 0,0 1 0 0 0,-1-1 0 0 0,1 0 0 0 0,0 1 0 0 0,1-1 0 0 0,-1 1 0 0 0,0 0 0 0 0,0-1 0 0 0,1 1 0 0 0,-1-1-1 0 0,0 1 1 0 0,1 0 0 0 0,0 0 0 0 0,-1-1 0 0 0,1 1 0 0 0,0 0 0 0 0,0 0 0 0 0,0-1 0 0 0,0 1 0 0 0,0 0 0 0 0,1 0 0 0 0,-1-1 0 0 0,1 4 0 0 0,2-3-5 0 0,-1 1 0 0 0,1 0 0 0 0,0-1 0 0 0,0 0 0 0 0,0 0 0 0 0,0 1 0 0 0,0-2 0 0 0,1 1 0 0 0,-1 0 0 0 0,1-1 0 0 0,-1 0 0 0 0,1 1 1 0 0,-1-1-1 0 0,1-1 0 0 0,-1 1 0 0 0,1 0 0 0 0,0-1 0 0 0,6 0 0 0 0,7 0-15 0 0,-1-1 0 0 0,29-4 0 0 0,-2-4 9 0 0,-1-2 0 0 0,0-2 0 0 0,-1-1-1 0 0,0-2 1 0 0,-1-2 0 0 0,-1-2 0 0 0,39-26-1 0 0,-26 21-47 0 0,-52 25 54 0 0,2-1 16 0 0,0 1 1 0 0,0 0-1 0 0,0 0 1 0 0,0 0-1 0 0,0 1 1 0 0,-1-1-1 0 0,1 0 1 0 0,0 1-1 0 0,0-1 0 0 0,0 1 1 0 0,-1 0-1 0 0,1-1 1 0 0,0 1-1 0 0,-1 0 1 0 0,1 0-1 0 0,1 1 1 0 0,-1 0 22 0 0,0 1 0 0 0,-1-1 0 0 0,1 1 1 0 0,-1-1-1 0 0,0 1 0 0 0,0-1 0 0 0,0 1 0 0 0,0 0 1 0 0,0-1-1 0 0,0 1 0 0 0,-1 0 0 0 0,0 0 0 0 0,1 0 1 0 0,-1-1-1 0 0,0 1 0 0 0,0 0 0 0 0,-1 0 0 0 0,1 0 1 0 0,0 0-1 0 0,-2 5 0 0 0,-21 61 357 0 0,17-54-275 0 0,-1 2 29 0 0,0 0 1 0 0,-1 0 0 0 0,-1 0-1 0 0,-1-1 1 0 0,-20 25-1 0 0,24-33-17 0 0,0-1 0 0 0,-1 0-1 0 0,0-1 1 0 0,0 0 0 0 0,-1 0-1 0 0,1 0 1 0 0,-1-1 0 0 0,-1 0-1 0 0,1-1 1 0 0,-1 1 0 0 0,0-2-1 0 0,-18 6 1 0 0,19-7-59 0 0,0 0 1 0 0,0 0-1 0 0,0-1 1 0 0,0-1-1 0 0,-1 1 0 0 0,1-1 1 0 0,0-1-1 0 0,-1 1 0 0 0,1-2 1 0 0,0 1-1 0 0,0-1 0 0 0,0 0 1 0 0,0 0-1 0 0,-14-7 0 0 0,21 8-68 0 0,1 1-1 0 0,-1-1 1 0 0,1 1-1 0 0,-1-1 1 0 0,0 1-1 0 0,1-1 0 0 0,-1 1 1 0 0,1-1-1 0 0,0 1 1 0 0,-1-1-1 0 0,1 0 1 0 0,-1 1-1 0 0,1-1 0 0 0,0 0 1 0 0,-1 1-1 0 0,1-1 1 0 0,0 0-1 0 0,0 1 0 0 0,0-1 1 0 0,0 0-1 0 0,-1 0 1 0 0,1 1-1 0 0,0-1 1 0 0,0 0-1 0 0,0 1 0 0 0,0-1 1 0 0,1 0-1 0 0,-1 0 1 0 0,0 1-1 0 0,0-1 1 0 0,0 0-1 0 0,1 0 0 0 0,-1 1 1 0 0,0-1-1 0 0,0 0 1 0 0,1 1-1 0 0,-1-1 0 0 0,1 1 1 0 0,-1-1-1 0 0,1 0 1 0 0,-1 1-1 0 0,1-1 1 0 0,-1 1-1 0 0,1-1 0 0 0,1 0 1 0 0,26-21-736 0 0,13-1-602 0 0,2 3 0 0 0,61-22 0 0 0,-30 14 11 0 0,-40 13 1210 0 0,59-21-1843 0 0,-35 24 5379 0 0,-57 10-3380 0 0,1 0-1 0 0,-1 1 0 0 0,0-1 1 0 0,0 0-1 0 0,0 0 0 0 0,0 0 0 0 0,0 0 1 0 0,0 0-1 0 0,-1-1 0 0 0,1 1 1 0 0,-1 0-1 0 0,1 0 0 0 0,-1 0 1 0 0,0-4-1 0 0,0 5-4 0 0,11-36 157 0 0,-11 36-145 0 0,0 0-33 0 0,0 1 0 0 0,0-1 0 0 0,0 1 0 0 0,0-1-1 0 0,0 1 1 0 0,0-1 0 0 0,0 1 0 0 0,0-1 0 0 0,0 1 0 0 0,0-1 0 0 0,0 1 0 0 0,-1-1 0 0 0,1 1 0 0 0,0-1 0 0 0,0 1 0 0 0,-1-1 0 0 0,1 1 0 0 0,0-1 0 0 0,0 1 0 0 0,-1 0 0 0 0,1-1 0 0 0,-1 1 0 0 0,1-1 0 0 0,0 1 0 0 0,-1 0 0 0 0,1 0 0 0 0,-1-1-1 0 0,1 1 1 0 0,-1 0 0 0 0,1 0 0 0 0,-1-1 0 0 0,1 1 0 0 0,-1 0 0 0 0,1 0 0 0 0,-1 0 0 0 0,1 0 0 0 0,-1 0 0 0 0,1 0 0 0 0,-1 0 0 0 0,1 0 0 0 0,-1 0 0 0 0,1 0 0 0 0,-1 0 0 0 0,1 0 0 0 0,-1 0 0 0 0,-8 3 26 0 0,0 1-1 0 0,0 0 1 0 0,1 1 0 0 0,0-1 0 0 0,0 1 0 0 0,0 1 0 0 0,0 0 0 0 0,1 0 0 0 0,0 0 0 0 0,0 1 0 0 0,1 0-1 0 0,0 0 1 0 0,0 1 0 0 0,-9 15 0 0 0,13-18 1 0 0,1 0 0 0 0,-1 0 0 0 0,1 0 0 0 0,0 1 0 0 0,0-1 0 0 0,0 0 0 0 0,1 1 0 0 0,0-1 0 0 0,0 1 0 0 0,0-1 0 0 0,0 1 0 0 0,3 7 0 0 0,-2-10-12 0 0,0 0-1 0 0,1 1 0 0 0,-1-1 0 0 0,1 0 0 0 0,0-1 0 0 0,0 1 0 0 0,0 0 1 0 0,0 0-1 0 0,0-1 0 0 0,0 1 0 0 0,1-1 0 0 0,-1 0 0 0 0,1 0 0 0 0,0 0 1 0 0,0 0-1 0 0,0 0 0 0 0,0-1 0 0 0,0 1 0 0 0,0-1 0 0 0,0 0 0 0 0,5 2 0 0 0,0-2 2 0 0,0 1-1 0 0,-1-2 0 0 0,1 1 0 0 0,0-1 0 0 0,0 0 0 0 0,0-1 1 0 0,0 1-1 0 0,0-2 0 0 0,-1 1 0 0 0,1-1 0 0 0,0 0 0 0 0,8-4 1 0 0,4-2-14 0 0,0-1 0 0 0,-1-1 0 0 0,25-16 0 0 0,-10 5-149 0 0,-1-3 1 0 0,-1 0-1 0 0,-1-2 0 0 0,-1-2 1 0 0,41-48-1 0 0,-229 343 1092 0 0,108-176-751 0 0,37-67-108 0 0,-15 46 0 0 0,20-47 52 0 0,-1 0 1 0 0,-18 33-1 0 0,23-34 1320 0 0,6-33-1422 0 0,1 0 1 0 0,1 1-1 0 0,0 0 1 0 0,0 0-1 0 0,1 0 1 0 0,0 0-1 0 0,1 1 1 0 0,8-12-1 0 0,7-12-8 0 0,7-12-217 0 0,3 2-1 0 0,43-47 1 0 0,-46 56 1 0 0,-1 1-19 0 0,1-2-185 0 0,1 1 0 0 0,48-42 1 0 0,-75 75 334 0 0,-18 36 79 0 0,9-21 35 0 0,1 0 0 0 0,0 0 0 0 0,2 0 0 0 0,-4 15 0 0 0,6-22-27 0 0,1 0 0 0 0,0-1-1 0 0,1 1 1 0 0,0 0 0 0 0,0-1 0 0 0,0 1-1 0 0,1 0 1 0 0,0-1 0 0 0,0 1 0 0 0,0-1 0 0 0,4 10-1 0 0,-3-14-24 0 0,-1 0 0 0 0,0 0-1 0 0,1 0 1 0 0,0 0-1 0 0,0 0 1 0 0,-1 0 0 0 0,1-1-1 0 0,0 1 1 0 0,0 0-1 0 0,1-1 1 0 0,-1 0 0 0 0,0 0-1 0 0,0 1 1 0 0,1-1-1 0 0,-1-1 1 0 0,0 1 0 0 0,1 0-1 0 0,-1-1 1 0 0,1 1 0 0 0,-1-1-1 0 0,1 1 1 0 0,-1-1-1 0 0,1 0 1 0 0,-1 0 0 0 0,1-1-1 0 0,-1 1 1 0 0,6-1-1 0 0,4-1-42 0 0,1 0-1 0 0,-1-1 1 0 0,0-1-1 0 0,16-6 1 0 0,-5 1-169 0 0,-1-1 0 0 0,0-1 0 0 0,0-1 1 0 0,-2-1-1 0 0,0-1 0 0 0,0-1 1 0 0,-1 0-1 0 0,-1-2 0 0 0,0 0 0 0 0,24-32 1 0 0,-40 45 178 0 0,0 0 0 0 0,0 0 1 0 0,0-1-1 0 0,-1 1 0 0 0,0 0 1 0 0,0-1-1 0 0,0 1 0 0 0,0-1 1 0 0,-1 1-1 0 0,0-1 0 0 0,0 1 1 0 0,0-6-1 0 0,0 6 104 0 0,0 2-5 0 0,0 2-65 0 0,-1 0 0 0 0,1-1 0 0 0,0 1 0 0 0,-1 0 0 0 0,1 0 1 0 0,0-1-1 0 0,-1 1 0 0 0,1 0 0 0 0,0 0 0 0 0,-1-1 0 0 0,1 1 0 0 0,-1 0 0 0 0,1 0 0 0 0,0 0 0 0 0,-1 0 0 0 0,1 0 0 0 0,-1 0 0 0 0,1 0 0 0 0,0 0 0 0 0,-1 0 0 0 0,1 0 0 0 0,-1 0 0 0 0,1 0 0 0 0,-1 0 0 0 0,1 0 0 0 0,0 0 0 0 0,-1 0 0 0 0,1 0 0 0 0,-1 0 0 0 0,1 0 0 0 0,0 1 0 0 0,-1-1 0 0 0,0 0 0 0 0,-12 5 71 0 0,1 0 0 0 0,-1 1 0 0 0,1 0 1 0 0,0 1-1 0 0,0 0 0 0 0,1 1 0 0 0,0 0 0 0 0,0 1 0 0 0,1 0 0 0 0,0 1 0 0 0,-12 14 0 0 0,10-9 80 0 0,0 1-1 0 0,0 0 1 0 0,1 1 0 0 0,2 0-1 0 0,-1 1 1 0 0,2 0-1 0 0,-10 30 1 0 0,17-47-145 0 0,0 0 0 0 0,1 0 1 0 0,-1 0-1 0 0,1 1 0 0 0,0-1 0 0 0,-1 0 1 0 0,1 0-1 0 0,0 0 0 0 0,-1 0 1 0 0,1 0-1 0 0,0 0 0 0 0,0 1 1 0 0,0-1-1 0 0,0 0 0 0 0,0 0 1 0 0,0 0-1 0 0,1 0 0 0 0,-1 1 0 0 0,0-1 1 0 0,0 0-1 0 0,1 0 0 0 0,-1 0 1 0 0,1 0-1 0 0,-1 0 0 0 0,1 0 1 0 0,0 0-1 0 0,-1 0 0 0 0,1 0 1 0 0,0 0-1 0 0,-1 0 0 0 0,1 0 1 0 0,0-1-1 0 0,0 1 0 0 0,0 0 0 0 0,0 0 1 0 0,0-1-1 0 0,0 1 0 0 0,0-1 1 0 0,0 1-1 0 0,0-1 0 0 0,0 1 1 0 0,0-1-1 0 0,2 1 0 0 0,2-1 16 0 0,0 0-1 0 0,0 0 0 0 0,0 0 1 0 0,0-1-1 0 0,-1 0 1 0 0,1 0-1 0 0,6-1 0 0 0,6-5-13 0 0,0 1 0 0 0,-1-2-1 0 0,1 0 1 0 0,-2-1 0 0 0,1-1-1 0 0,-1 0 1 0 0,16-15 0 0 0,-5 5-12 0 0,-15 11-7 0 0,0-1 0 0 0,-1 0 0 0 0,0 0 0 0 0,0-1 0 0 0,-1-1 0 0 0,-1 1 0 0 0,0-1 1 0 0,-1-1-1 0 0,7-14 0 0 0,-12 23 125 0 0,-5 8-8 0 0,-11 19 98 0 0,-18 37 206 0 0,29-51-352 0 0,-22 67 334 0 0,23-71-374 0 0,1 1 1 0 0,0-1 0 0 0,0 0 0 0 0,0 1 0 0 0,1-1-1 0 0,0 0 1 0 0,0 1 0 0 0,0-1 0 0 0,0 0 0 0 0,1 1-1 0 0,3 9 1 0 0,-4-14-128 0 0,1 1-1 0 0,0-1 1 0 0,0 0-1 0 0,0 1 1 0 0,0-1-1 0 0,0 0 1 0 0,0 1-1 0 0,0-1 1 0 0,1 0-1 0 0,-1 0 0 0 0,0 0 1 0 0,1 0-1 0 0,-1 0 1 0 0,0-1-1 0 0,1 1 1 0 0,-1 0-1 0 0,1-1 1 0 0,-1 1-1 0 0,1-1 1 0 0,0 1-1 0 0,-1-1 1 0 0,1 0-1 0 0,0 0 1 0 0,-1 1-1 0 0,1-1 1 0 0,-1 0-1 0 0,1-1 1 0 0,0 1-1 0 0,-1 0 1 0 0,1 0-1 0 0,0-1 1 0 0,-1 1-1 0 0,1-1 1 0 0,-1 1-1 0 0,1-1 1 0 0,-1 0-1 0 0,3-1 1 0 0,1 1 314 0 0,-2 0-626 0 0,0 0 1 0 0,0 0 0 0 0,0 0 0 0 0,0 0 0 0 0,-1-1 0 0 0,1 1 0 0 0,0-1-1 0 0,-1 0 1 0 0,1 0 0 0 0,3-3 0 0 0,-4 4-24 0 0,8-8-1873 0 0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15.637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18 84 0 0,'23'-1'1946'0'0,"26"1"-347"0"0,118-2 1383 0 0,-61-12-6819 0 0,-104 13 2275 0 0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17.88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246 1 548 0 0,'1'4'713'0'0,"-2"0"-536"0"0,1 0-1 0 0,0 0 1 0 0,-1 0-1 0 0,0 0 0 0 0,0 0 1 0 0,0 0-1 0 0,0 0 0 0 0,-1 0 1 0 0,1-1-1 0 0,-1 1 0 0 0,-3 5 1 0 0,-33 46 1277 0 0,9-13-302 0 0,-14 28 396 0 0,19-33-630 0 0,1 1-1 0 0,2 1 1 0 0,-15 42 0 0 0,21-41 478 0 0,14-38-552 0 0,9-25-702 0 0,44-102-871 0 0,-51 123 589 0 0,-1 2 97 0 0,0-1 0 0 0,0 0-1 0 0,0 1 1 0 0,1-1-1 0 0,-1 1 1 0 0,0-1-1 0 0,1 0 1 0 0,-1 1-1 0 0,0-1 1 0 0,1 1 0 0 0,-1-1-1 0 0,1 1 1 0 0,-1-1-1 0 0,1 1 1 0 0,-1-1-1 0 0,1 1 1 0 0,-1 0-1 0 0,1-1 1 0 0,-1 1 0 0 0,1 0-1 0 0,0-1 1 0 0,-1 1-1 0 0,1 0 1 0 0,0 0-1 0 0,-1 0 1 0 0,1 0-1 0 0,0-1 1 0 0,-1 1-1 0 0,1 0 1 0 0,0 0 0 0 0,-1 0-1 0 0,1 0 1 0 0,-1 0-1 0 0,2 1 1 0 0,21 1-320 0 0,-22-2 422 0 0,6 1-147 0 0,-4-1 12 0 0,10-1 16 0 0,0 0-1 0 0,0-1 0 0 0,0 0 1 0 0,0-1-1 0 0,-1 0 0 0 0,0-1 1 0 0,1-1-1 0 0,-1 0 1 0 0,-1 0-1 0 0,18-11 0 0 0,-20 10 66 0 0,0 0 0 0 0,0-1 0 0 0,-1 0 0 0 0,0 0 0 0 0,0-1 0 0 0,-1 1-1 0 0,0-2 1 0 0,0 1 0 0 0,-1-1 0 0 0,0 0 0 0 0,0 0 0 0 0,-1-1 0 0 0,5-11 0 0 0,-10 19 109 0 0,-10 9 138 0 0,0 1 0 0 0,1 0 0 0 0,0 0-1 0 0,0 1 1 0 0,-10 14 0 0 0,13-16-140 0 0,1 1 0 0 0,0 1 1 0 0,0-1-1 0 0,1 1 0 0 0,0-1 0 0 0,0 1 0 0 0,1 0 1 0 0,-3 14-1 0 0,6-21-94 0 0,-1 0 1 0 0,1 1 0 0 0,-1-1-1 0 0,1 0 1 0 0,0 0 0 0 0,0 1-1 0 0,0-1 1 0 0,0 0 0 0 0,0 0-1 0 0,0 0 1 0 0,0 1 0 0 0,1-1-1 0 0,-1 0 1 0 0,1 0 0 0 0,0 0-1 0 0,0 0 1 0 0,0 0 0 0 0,0 0-1 0 0,0 0 1 0 0,0 0 0 0 0,0 0-1 0 0,1 0 1 0 0,-1-1 0 0 0,0 1-1 0 0,1 0 1 0 0,0-1 0 0 0,-1 1-1 0 0,1-1 1 0 0,0 0 0 0 0,0 1-1 0 0,0-1 1 0 0,0 0 0 0 0,0 0-1 0 0,0 0 1 0 0,0-1 0 0 0,0 1-1 0 0,0 0 1 0 0,0-1 0 0 0,1 0-1 0 0,-1 1 1 0 0,2-1 0 0 0,14 1 4 0 0,0 0 0 0 0,0-1 0 0 0,0-1 0 0 0,0-1 0 0 0,-1-1 0 0 0,1 0 1 0 0,28-10-1 0 0,-11 1-127 0 0,-1-2-1 0 0,51-28 1 0 0,-49 15-288 0 0,-76 54 371 0 0,38-25 21 0 0,0 0-1 0 0,0 0 1 0 0,0 0 0 0 0,0 1-1 0 0,0-1 1 0 0,0 0 0 0 0,1 1-1 0 0,-1 0 1 0 0,1-1-1 0 0,-1 1 1 0 0,1 0 0 0 0,0-1-1 0 0,0 1 1 0 0,0 0 0 0 0,1 0-1 0 0,-1 4 1 0 0,1-6 1 0 0,0 1 1 0 0,0-1-1 0 0,1 1 1 0 0,-1-1-1 0 0,1 0 1 0 0,0 1-1 0 0,-1-1 1 0 0,1 0-1 0 0,0 0 1 0 0,0 1-1 0 0,-1-1 1 0 0,1 0-1 0 0,0 0 1 0 0,0 0-1 0 0,0 0 0 0 0,1 0 1 0 0,-1 0-1 0 0,0 0 1 0 0,0 0-1 0 0,0-1 1 0 0,1 1-1 0 0,-1 0 1 0 0,0-1-1 0 0,1 1 1 0 0,-1-1-1 0 0,1 1 1 0 0,-1-1-1 0 0,0 0 1 0 0,1 0-1 0 0,-1 0 1 0 0,3 1-1 0 0,3-1-2 0 0,1 1-1 0 0,-1-1 1 0 0,1 0-1 0 0,0 0 1 0 0,7-2 0 0 0,19-4 0 0 0,-1-2 1 0 0,0-2 0 0 0,-1-1 0 0 0,32-15 0 0 0,-44 17-82 0 0,0-1 0 0 0,-1-2 0 0 0,0 0 0 0 0,-1 0 0 0 0,0-2 0 0 0,-1 0 0 0 0,22-25 0 0 0,-32 31-4 0 0,0-1 1 0 0,-1 0 0 0 0,0 0-1 0 0,6-12 1 0 0,-10 18 62 0 0,-1 0-1 0 0,0 1 1 0 0,0-1 0 0 0,0 0 0 0 0,0 0 0 0 0,0 0-1 0 0,-1 0 1 0 0,1 0 0 0 0,-1 0 0 0 0,1 0-1 0 0,-1 0 1 0 0,0 0 0 0 0,-1 0 0 0 0,1 0 0 0 0,0 0-1 0 0,-1 0 1 0 0,0 0 0 0 0,0 0 0 0 0,-1-4-1 0 0,1 5 20 0 0,-1 1 0 0 0,1-1 0 0 0,-1 1 0 0 0,1 0-1 0 0,-1-1 1 0 0,1 1 0 0 0,-1 0 0 0 0,0 0 0 0 0,1 0-1 0 0,-1 0 1 0 0,0 0 0 0 0,0 1 0 0 0,0-1 0 0 0,0 0-1 0 0,0 1 1 0 0,0 0 0 0 0,0-1 0 0 0,0 1 0 0 0,0 0-1 0 0,0 0 1 0 0,0 0 0 0 0,0 0 0 0 0,1 0 0 0 0,-1 1-1 0 0,-3 0 1 0 0,-52 14 153 0 0,47-11-93 0 0,0 0 1 0 0,0 1 0 0 0,1 0-1 0 0,0 1 1 0 0,0 0 0 0 0,0 0 0 0 0,1 1-1 0 0,0 0 1 0 0,0 0 0 0 0,-13 18-1 0 0,17-20-14 0 0,0 0-1 0 0,1 0 0 0 0,0 1 1 0 0,0 0-1 0 0,0 0 1 0 0,0-1-1 0 0,1 1 0 0 0,0 1 1 0 0,1-1-1 0 0,-1 0 1 0 0,1 0-1 0 0,0 1 0 0 0,1-1 1 0 0,-1 1-1 0 0,1-1 1 0 0,1 1-1 0 0,-1-1 0 0 0,1 0 1 0 0,2 7-1 0 0,-1-5 3 0 0,0 0 0 0 0,1 0 1 0 0,0-1-1 0 0,0 1 0 0 0,0-1 0 0 0,1 0 0 0 0,1 0 0 0 0,-1-1 0 0 0,8 9 0 0 0,-8-11-25 0 0,0 0-1 0 0,0-1 1 0 0,1 1-1 0 0,-1-1 1 0 0,1 0-1 0 0,-1-1 1 0 0,1 1-1 0 0,0-1 1 0 0,0 0-1 0 0,0 0 0 0 0,1-1 1 0 0,-1 1-1 0 0,0-1 1 0 0,10 1-1 0 0,4-2-58 0 0,-1 0-1 0 0,1-1 1 0 0,-1 0 0 0 0,0-2-1 0 0,0 0 1 0 0,0-1 0 0 0,0-1-1 0 0,19-8 1 0 0,11-7-518 0 0,72-40 1 0 0,48-45-1140 0 0,-163 102 1642 0 0,-1 0 1 0 0,0 0 0 0 0,0 0 0 0 0,0 0-1 0 0,0 0 1 0 0,0-1 0 0 0,-1 0 0 0 0,0 0-1 0 0,0 0 1 0 0,0 0 0 0 0,0 0 0 0 0,-1-1-1 0 0,1 1 1 0 0,-1-1 0 0 0,3-9 0 0 0,-5 13 95 0 0,-33-10 487 0 0,30 11-372 0 0,-4 1-111 0 0,1 0 1 0 0,-1 0-1 0 0,1 1 1 0 0,-1-1-1 0 0,1 1 1 0 0,-1 1-1 0 0,1-1 1 0 0,0 1-1 0 0,0 0 1 0 0,0 1-1 0 0,1-1 1 0 0,-1 1-1 0 0,1 1 1 0 0,0-1-1 0 0,0 0 1 0 0,0 1-1 0 0,1 0 1 0 0,0 0-1 0 0,-5 8 1 0 0,1-3 38 0 0,1 1-1 0 0,1 0 1 0 0,0 0 0 0 0,0 0-1 0 0,1 1 1 0 0,1 0 0 0 0,0 0-1 0 0,0 1 1 0 0,-1 12 0 0 0,4-19-46 0 0,1 0 1 0 0,-1-1-1 0 0,1 1 1 0 0,1 0 0 0 0,-1 0-1 0 0,1-1 1 0 0,0 1-1 0 0,0 0 1 0 0,1-1-1 0 0,-1 1 1 0 0,1-1 0 0 0,1 1-1 0 0,-1-1 1 0 0,1 0-1 0 0,0 0 1 0 0,0 0-1 0 0,0 0 1 0 0,5 5 0 0 0,-7-10-35 0 0,-1 1 0 0 0,1-1 0 0 0,-1 1 0 0 0,1-1 1 0 0,-1 1-1 0 0,1-1 0 0 0,-1 1 0 0 0,1-1 0 0 0,-1 1 1 0 0,0-1-1 0 0,0 1 0 0 0,1-1 0 0 0,-1 1 0 0 0,0 0 1 0 0,0-1-1 0 0,1 1 0 0 0,-1-1 0 0 0,0 1 0 0 0,0 0 1 0 0,0-1-1 0 0,0 1 0 0 0,0 0 0 0 0,0-1 0 0 0,0 1 1 0 0,0 0-1 0 0,0-1 0 0 0,-1 1 0 0 0,1 0 0 0 0,0-1 1 0 0,0 1-1 0 0,0-1 0 0 0,-1 1 0 0 0,1-1 0 0 0,0 1 1 0 0,-1 0-1 0 0,1-1 0 0 0,0 1 0 0 0,-1-1 1 0 0,1 1-1 0 0,-1 0 0 0 0,-27 5-268 0 0,13-3 213 0 0,13-2 17 0 0,-36 1-115 0 0,17-1 40 0 0,12-2 536 0 0,5-4-4107 0 0,15-8-1697 0 0,-8 11 3239 0 0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19.00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57 224 180 0 0,'0'0'4020'0'0,"5"-2"-3816"0"0,46-19 414 0 0,-18 10-456 0 0,-1-3 0 0 0,0 0 1 0 0,-1-2-1 0 0,0-1 1 0 0,-1-2-1 0 0,28-23 1 0 0,-57 41-160 0 0,0 1 1 0 0,1-1-1 0 0,-1 0 1 0 0,-1 0-1 0 0,1 0 1 0 0,0 1-1 0 0,0-1 1 0 0,0 0-1 0 0,0 0 1 0 0,-1 0-1 0 0,1 0 1 0 0,0-1-1 0 0,-1 1 1 0 0,1 0-1 0 0,-1 0 1 0 0,1 0-1 0 0,-1 0 1 0 0,0-1-1 0 0,1 1 1 0 0,-1 0 0 0 0,0 0-1 0 0,0-1 1 0 0,0 1-1 0 0,0 0 1 0 0,0 0-1 0 0,0-3 1 0 0,-1 3 1 0 0,0-1 1 0 0,0 1 0 0 0,-1 0 0 0 0,1-1 0 0 0,0 1 0 0 0,0 0 0 0 0,-1 0-1 0 0,1 0 1 0 0,-1 0 0 0 0,1 0 0 0 0,-1 0 0 0 0,1 1 0 0 0,-1-1-1 0 0,1 0 1 0 0,-1 1 0 0 0,-2-1 0 0 0,-5-1 42 0 0,0 0 0 0 0,1 1 1 0 0,-1 0-1 0 0,0 0 0 0 0,0 1 0 0 0,-10 1 1 0 0,1 4 77 0 0,1 0 1 0 0,0 1 0 0 0,1 1 0 0 0,0 1 0 0 0,0 1 0 0 0,1 0 0 0 0,-1 1-1 0 0,2 0 1 0 0,0 1 0 0 0,0 1 0 0 0,1 0 0 0 0,0 1 0 0 0,1 0 0 0 0,-18 27-1 0 0,25-33-46 0 0,1 0-1 0 0,0 0 0 0 0,0 0 0 0 0,1 1 0 0 0,0-1 0 0 0,0 1 0 0 0,1 0 0 0 0,0 0 0 0 0,0 0 1 0 0,1 0-1 0 0,0 0 0 0 0,0 13 0 0 0,1-18-59 0 0,0 0 0 0 0,1 1 0 0 0,-1-1 0 0 0,1 0 0 0 0,0 0 0 0 0,0 0 0 0 0,0 0 0 0 0,0 0 0 0 0,1 0-1 0 0,-1 0 1 0 0,1 0 0 0 0,-1-1 0 0 0,1 1 0 0 0,0-1 0 0 0,0 1 0 0 0,1-1 0 0 0,-1 1 0 0 0,0-1 0 0 0,1 0 0 0 0,-1 0 0 0 0,1 0 0 0 0,0-1 0 0 0,0 1 0 0 0,-1-1 0 0 0,1 1 0 0 0,0-1 0 0 0,0 0 0 0 0,0 0 0 0 0,1 0 0 0 0,-1-1 0 0 0,0 1-1 0 0,0-1 1 0 0,0 0 0 0 0,0 1 0 0 0,5-2 0 0 0,22 1-49 0 0,-1-2 0 0 0,0-1 0 0 0,0-2 0 0 0,0-1 0 0 0,0-1 0 0 0,-1-1 0 0 0,0-1 0 0 0,-1-2 0 0 0,0-1 0 0 0,26-15 0 0 0,35-24-839 0 0,125-95 0 0 0,-123 68 492 0 0,-88 77 1192 0 0,-4 2-781 0 0,0 0 0 0 0,0 0 0 0 0,0 1 0 0 0,0-1 1 0 0,1 1-1 0 0,-1 0 0 0 0,0 0 0 0 0,1-1 0 0 0,0 1 0 0 0,-1 0 1 0 0,0 2-1 0 0,1-2 17 0 0,-27 32 526 0 0,2 1-1 0 0,1 2 1 0 0,2 0 0 0 0,-26 57 0 0 0,46-88-471 0 0,-5 9-1335 0 0,0-21-1002 0 0,-7-8 1448 0 0,-4-8-3165 0 0,8 9 1691 0 0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19.86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87 284 0 0,'5'-1'585'0'0,"132"-10"2687"0"0,255-30-2315 0 0,-319 34-2042 0 0,-71 7 952 0 0,3 0-90 0 0,7 2 256 0 0,12 2-268 0 0,15-3 3014 0 0,-48 0-2683 0 0,-1 1 1 0 0,1-1 0 0 0,-1 1-1 0 0,1 1 1 0 0,0 0-1 0 0,0 0 1 0 0,0 1-1 0 0,0 0 1 0 0,0 1 0 0 0,1 0-1 0 0,-14 10 1 0 0,0 2 220 0 0,0 1 0 0 0,-33 38-1 0 0,47-48-209 0 0,0 1 0 0 0,1 1-1 0 0,0-1 1 0 0,0 1 0 0 0,1 1-1 0 0,1-1 1 0 0,-7 17 0 0 0,11-24-86 0 0,0-1 1 0 0,1 1-1 0 0,-1 0 1 0 0,1-1-1 0 0,-1 1 1 0 0,1 0-1 0 0,0-1 1 0 0,0 1-1 0 0,0 0 1 0 0,0-1-1 0 0,1 1 1 0 0,-1 0-1 0 0,1-1 1 0 0,-1 1-1 0 0,1-1 1 0 0,0 1-1 0 0,0-1 1 0 0,0 1-1 0 0,0-1 1 0 0,1 1-1 0 0,-1-1 1 0 0,1 0-1 0 0,-1 0 1 0 0,1 0-1 0 0,0 0 1 0 0,0 0-1 0 0,0 0 1 0 0,0 0-1 0 0,0-1 1 0 0,0 1-1 0 0,0-1 1 0 0,1 1-1 0 0,-1-1 1 0 0,0 0-1 0 0,1 0 1 0 0,-1 0-1 0 0,1 0 1 0 0,0 0-1 0 0,4 0 1 0 0,2 1 9 0 0,1 0 0 0 0,0-1 0 0 0,0 0 0 0 0,0-1 0 0 0,-1 0 0 0 0,1 0 0 0 0,0-1 0 0 0,18-4 0 0 0,78-24-94 0 0,-99 26 50 0 0,7-2-11 0 0,7 1 1 0 0,-20 5 27 0 0,-1 0 0 0 0,0 0 0 0 0,0-1 0 0 0,1 1 0 0 0,-1 0 0 0 0,0 0 0 0 0,0 0 0 0 0,0 0 0 0 0,0 0 0 0 0,0 0 0 0 0,0 0 0 0 0,0 0 0 0 0,0 0 0 0 0,0 0 0 0 0,-1 0 0 0 0,1 0 0 0 0,0 0 0 0 0,-1 0 0 0 0,1-1 0 0 0,0 1 0 0 0,-1 0 0 0 0,1 0 0 0 0,-1 0 0 0 0,0 0 0 0 0,1 1 1 0 0,-1-1 0 0 0,1 0-1 0 0,0 1 1 0 0,0-1 0 0 0,0 0 0 0 0,0 1-1 0 0,0-1 1 0 0,0 0 0 0 0,1 1 0 0 0,-1-1 0 0 0,0 0-1 0 0,1 1 1 0 0,-1-1 0 0 0,0 0 0 0 0,1 0 0 0 0,0 1-1 0 0,-1-1 1 0 0,1 0 0 0 0,0 0 0 0 0,0 0 0 0 0,-1 0-1 0 0,1 0 1 0 0,0 0 0 0 0,0 0 0 0 0,0 0-1 0 0,0 0 1 0 0,0-1 0 0 0,1 1 0 0 0,-1 0 0 0 0,0 0-1 0 0,0-1 1 0 0,0 1 0 0 0,1-1 0 0 0,-1 1 0 0 0,0-1-1 0 0,1 0 1 0 0,1 1 0 0 0,46 10 74 0 0,-33-11-92 0 0,-1 0 1 0 0,1-1 0 0 0,-1-1 0 0 0,1-1 0 0 0,-1 0 0 0 0,0 0 0 0 0,0-2 0 0 0,0 0-1 0 0,0-1 1 0 0,-1 0 0 0 0,0-1 0 0 0,0 0 0 0 0,24-19 0 0 0,0-3-414 0 0,-2-2 0 0 0,-2-1 1 0 0,38-44-1 0 0,-65 68 289 0 0,-1 0 0 0 0,0-1 1 0 0,-1 0-1 0 0,0 0 0 0 0,7-14 1 0 0,-11 21 100 0 0,0 0 0 0 0,0 0-1 0 0,0-1 1 0 0,0 1 0 0 0,0 0 0 0 0,-1 0 0 0 0,1-1 0 0 0,-1 1 0 0 0,0 0 0 0 0,1-1 0 0 0,-1 1 0 0 0,0 0 0 0 0,0-1 0 0 0,0 1 0 0 0,-1 0 0 0 0,1-1-1 0 0,-1 1 1 0 0,1 0 0 0 0,-1 0 0 0 0,0-1 0 0 0,0 1 0 0 0,0 0 0 0 0,0 0 0 0 0,0 0 0 0 0,0 0 0 0 0,0 0 0 0 0,-1 0 0 0 0,1 0 0 0 0,-3-2 0 0 0,0 3-3 0 0,0-1 54 0 0,0 1 0 0 0,0 0 0 0 0,0 1 0 0 0,0-1 0 0 0,0 1 0 0 0,0 0 0 0 0,0 0 0 0 0,0 0 0 0 0,-1 0 0 0 0,1 1 0 0 0,0-1 0 0 0,0 1 0 0 0,0 0 0 0 0,0 0 0 0 0,0 1 0 0 0,1-1 0 0 0,-1 1 0 0 0,-5 3 0 0 0,5-3 9 0 0,-12 6 154 0 0,1 1 0 0 0,0 1 0 0 0,0 0 0 0 0,1 1 0 0 0,1 0 1 0 0,0 1-1 0 0,-17 20 0 0 0,23-24-44 0 0,1 0 0 0 0,0 1 1 0 0,0 0-1 0 0,1 0 0 0 0,0 0 0 0 0,1 0 1 0 0,0 1-1 0 0,0 0 0 0 0,1 0 1 0 0,1 0-1 0 0,-1 0 0 0 0,2 0 0 0 0,-2 20 1 0 0,3-23-38 0 0,0 0 0 0 0,1 0-1 0 0,0 0 1 0 0,0 0 0 0 0,1 0 0 0 0,-1 0 0 0 0,2 0 0 0 0,-1 0 0 0 0,6 10 0 0 0,-7-14-164 0 0,1 0 0 0 0,0-1 0 0 0,0 1 0 0 0,0 0 0 0 0,0-1 0 0 0,1 1 0 0 0,-1-1 1 0 0,1 0-1 0 0,-1 0 0 0 0,1 0 0 0 0,0 0 0 0 0,0 0 0 0 0,0-1 0 0 0,0 1 0 0 0,0-1 0 0 0,0 0 0 0 0,0 0 0 0 0,1 0 0 0 0,-1 0 0 0 0,0 0 0 0 0,1-1 0 0 0,-1 0 0 0 0,5 1 0 0 0,39-6-5169 0 0,-31 2 2704 0 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0.72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1 429 72 0 0,'0'0'2642'0'0,"8"-2"-2048"0"0,29-11 222 0 0,-2-1 0 0 0,1-2 0 0 0,-2-2 0 0 0,55-37 0 0 0,-10 7-133 0 0,-63 38-531 0 0,0 0 1 0 0,-1-2 0 0 0,0 0 0 0 0,-1-1-1 0 0,15-17 1 0 0,-20 19-41 0 0,0 0 1 0 0,0-1-1 0 0,11-22 0 0 0,-3-14 168 0 0,-16 46-262 0 0,-1-1 0 0 0,1 1-1 0 0,-1-1 1 0 0,1 1 0 0 0,-1 0 0 0 0,0-1-1 0 0,0 1 1 0 0,0-1 0 0 0,-1 1-1 0 0,1 0 1 0 0,-1-1 0 0 0,1 1 0 0 0,-1 0-1 0 0,0-1 1 0 0,1 1 0 0 0,-1 0-1 0 0,-2-4 1 0 0,1 5-3 0 0,1 0-1 0 0,0 0 1 0 0,0-1 0 0 0,-1 1-1 0 0,1 0 1 0 0,-1 0-1 0 0,1 1 1 0 0,-1-1 0 0 0,0 0-1 0 0,1 0 1 0 0,-1 1-1 0 0,0-1 1 0 0,1 1 0 0 0,-1-1-1 0 0,0 1 1 0 0,0 0-1 0 0,1 0 1 0 0,-4 0 0 0 0,-3 0 21 0 0,-1 1 0 0 0,0 0 1 0 0,0 1-1 0 0,1 0 0 0 0,-1 1 1 0 0,1-1-1 0 0,0 2 0 0 0,-9 3 1 0 0,-5 6 68 0 0,1 0 1 0 0,1 1 0 0 0,0 1 0 0 0,1 1 0 0 0,0 0 0 0 0,2 2-1 0 0,0 0 1 0 0,1 1 0 0 0,-15 21 0 0 0,1 6 172 0 0,1 0 0 0 0,-43 99 0 0 0,66-131-217 0 0,1 0 0 0 0,0 0 1 0 0,2 0-1 0 0,-1 1 1 0 0,2 0-1 0 0,0-1 0 0 0,1 1 1 0 0,0 0-1 0 0,2 24 0 0 0,-1-37-51 0 0,0 0-1 0 0,1-1 0 0 0,-1 1 1 0 0,0 0-1 0 0,0 0 0 0 0,1 0 1 0 0,-1 0-1 0 0,1 0 0 0 0,0 0 1 0 0,0-1-1 0 0,-1 1 0 0 0,1 0 0 0 0,0-1 1 0 0,1 1-1 0 0,-1 0 0 0 0,0-1 1 0 0,0 1-1 0 0,1-1 0 0 0,-1 0 1 0 0,0 1-1 0 0,1-1 0 0 0,-1 0 1 0 0,1 0-1 0 0,0 0 0 0 0,2 1 1 0 0,0-1 2 0 0,0 0 0 0 0,0 0 1 0 0,0-1-1 0 0,0 1 0 0 0,0-1 1 0 0,0 0-1 0 0,0-1 1 0 0,0 1-1 0 0,-1-1 0 0 0,1 1 1 0 0,7-3-1 0 0,10-4 19 0 0,-2-1 1 0 0,1-1 0 0 0,27-17-1 0 0,-47 26-30 0 0,18-11 4 0 0,-1 0-1 0 0,0-1 1 0 0,29-28 0 0 0,-41 35-6 0 0,0 1 0 0 0,-1-1-1 0 0,0 0 1 0 0,0 0-1 0 0,0 0 1 0 0,-1 0 0 0 0,1-1-1 0 0,-1 1 1 0 0,-1-1-1 0 0,1 0 1 0 0,-1 0 0 0 0,0 0-1 0 0,0 0 1 0 0,-1-1-1 0 0,0 1 1 0 0,0 0 0 0 0,0-9-1 0 0,-1 13-6 0 0,0-1 0 0 0,0 0 0 0 0,0 1 0 0 0,-1-1 0 0 0,1 1-1 0 0,-1-1 1 0 0,0 1 0 0 0,0-1 0 0 0,0 1 0 0 0,0-1 0 0 0,0 1 0 0 0,0-1 0 0 0,-1 1-1 0 0,1 0 1 0 0,-1 0 0 0 0,0 0 0 0 0,1 0 0 0 0,-1 0 0 0 0,0 0 0 0 0,0 1 0 0 0,0-1-1 0 0,0 0 1 0 0,-1 1 0 0 0,1 0 0 0 0,0-1 0 0 0,-1 1 0 0 0,1 0 0 0 0,-1 0 0 0 0,1 0-1 0 0,-1 1 1 0 0,1-1 0 0 0,-1 1 0 0 0,0-1 0 0 0,1 1 0 0 0,-5 0 0 0 0,0 0-25 0 0,1 1 0 0 0,-1-1 0 0 0,1 1 1 0 0,-1 1-1 0 0,1-1 0 0 0,-1 1 1 0 0,1 0-1 0 0,0 1 0 0 0,0 0 0 0 0,0 0 1 0 0,0 0-1 0 0,1 0 0 0 0,-9 7 1 0 0,7-4-148 0 0,0 0 1 0 0,0 1 0 0 0,0-1 0 0 0,1 1 0 0 0,0 1 0 0 0,-9 13 0 0 0,14-17-200 0 0,-1-1 0 0 0,0 1 0 0 0,1 0 0 0 0,0-1 0 0 0,0 1 0 0 0,0 0-1 0 0,0 0 1 0 0,1 0 0 0 0,-1 0 0 0 0,1 0 0 0 0,0 0 0 0 0,0 0 0 0 0,1 0 0 0 0,-1 0 0 0 0,1-1 0 0 0,0 1 0 0 0,0 0 0 0 0,2 7 0 0 0,3 3-2128 0 0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1.05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0 112 0 0,'0'0'792'0'0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1.387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492 0 588 0 0,'-89'149'4302'0'0,"-75"114"-256"0"0,141-237-3644 0 0,-1-1-1 0 0,-1-1 1 0 0,-1-1-1 0 0,0-1 1 0 0,-33 20-1 0 0,25-18 119 0 0,15-15-455 0 0,16-19-1273 0 0,4 7 962 0 0,1-1 1 0 0,-1 1-1 0 0,0 0 0 0 0,1-1 1 0 0,-1 1-1 0 0,1 0 0 0 0,0 0 0 0 0,4-4 1 0 0,1-2-749 0 0,1 1-1 0 0,-2-1 1 0 0,1 0 0 0 0,7-14 0 0 0,-3 4-998 0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3.13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6 127 200 0 0,'23'-20'1053'0'0,"0"2"0"0"0,2 1-1 0 0,0 0 1 0 0,1 2 0 0 0,38-17 0 0 0,-62 31-993 0 0,-1 0 0 0 0,1 0 1 0 0,0 0-1 0 0,-1 1 1 0 0,1-1-1 0 0,0 1 1 0 0,0-1-1 0 0,-1 1 1 0 0,1-1-1 0 0,0 1 0 0 0,0 0 1 0 0,0 0-1 0 0,-1 0 1 0 0,1 0-1 0 0,0 0 1 0 0,0 0-1 0 0,0 0 1 0 0,0 1-1 0 0,-1-1 0 0 0,1 1 1 0 0,0-1-1 0 0,0 1 1 0 0,-1 0-1 0 0,1 0 1 0 0,-1 0-1 0 0,1-1 1 0 0,0 2-1 0 0,-1-1 0 0 0,0 0 1 0 0,1 0-1 0 0,-1 0 1 0 0,0 1-1 0 0,1-1 1 0 0,-1 0-1 0 0,0 1 1 0 0,0-1-1 0 0,1 4 0 0 0,-1-2 2 0 0,0 0 1 0 0,0-1-1 0 0,0 1 0 0 0,-1 0 0 0 0,1-1 0 0 0,-1 1 0 0 0,0 0 0 0 0,0 0 0 0 0,0 0 0 0 0,0-1 0 0 0,0 1 0 0 0,-1 0 0 0 0,1 0 0 0 0,-1-1 0 0 0,0 1 0 0 0,0 0 0 0 0,0-1 0 0 0,0 1 0 0 0,0-1 0 0 0,0 1 0 0 0,-1-1 0 0 0,1 1 0 0 0,-4 3 0 0 0,-15 15 313 0 0,0 0 1 0 0,-1-2 0 0 0,-1 0-1 0 0,-35 23 1 0 0,-3-2 477 0 0,59-40-609 0 0,7-1-214 0 0,56-25-16 0 0,-35 14-164 0 0,51-17 0 0 0,-72 27 127 0 0,0 1 0 0 0,0 0 1 0 0,0 0-1 0 0,0 0 1 0 0,0 0-1 0 0,0 1 0 0 0,0 0 1 0 0,0 0-1 0 0,0 1 1 0 0,0 0-1 0 0,-1 0 1 0 0,1 0-1 0 0,0 1 0 0 0,10 3 1 0 0,-14-3 18 0 0,0-1 1 0 0,0 0-1 0 0,0 1 1 0 0,0 0-1 0 0,-1-1 1 0 0,1 1-1 0 0,0 0 1 0 0,-1 0 0 0 0,0 0-1 0 0,1 0 1 0 0,-1 0-1 0 0,0 0 1 0 0,0 0-1 0 0,0 0 1 0 0,0 0-1 0 0,-1 0 1 0 0,1 1-1 0 0,-1-1 1 0 0,1 0-1 0 0,-1 1 1 0 0,0-1-1 0 0,0 0 1 0 0,0 1-1 0 0,0-1 1 0 0,0 0-1 0 0,0 1 1 0 0,-1-1-1 0 0,1 0 1 0 0,-1 1-1 0 0,1-1 1 0 0,-1 0 0 0 0,-2 4-1 0 0,-4 11 2 0 0,0 0 1 0 0,-1 0-1 0 0,-14 20 1 0 0,8-12-23 0 0,7-15 26 0 0,0 1-1 0 0,-1-1 1 0 0,0 0 0 0 0,0 0-1 0 0,-1-1 1 0 0,0 0-1 0 0,-16 11 1 0 0,-78 47 179 0 0,74-50-20 0 0,27-16-156 0 0,1 0-1 0 0,0 0 1 0 0,-1 0 0 0 0,1 0-1 0 0,-1-1 1 0 0,1 1 0 0 0,-1 0-1 0 0,1-1 1 0 0,-1 1 0 0 0,0-1-1 0 0,1 0 1 0 0,-1 1 0 0 0,0-1-1 0 0,1 0 1 0 0,-1 0 0 0 0,0 0-1 0 0,1 0 1 0 0,-1-1 0 0 0,1 1-1 0 0,-1 0 1 0 0,0-1 0 0 0,1 1-1 0 0,-1-1 1 0 0,1 1 0 0 0,-1-1-1 0 0,1 0 1 0 0,-1 1 0 0 0,1-1-1 0 0,-1 0 1 0 0,1 0 0 0 0,0 0-1 0 0,0 0 1 0 0,-1-1 0 0 0,1 1-1 0 0,0 0 1 0 0,0 0 0 0 0,0-1-1 0 0,0 1 1 0 0,0-1 0 0 0,1 1-1 0 0,-1-1 1 0 0,0 1 0 0 0,1-1-1 0 0,-1 1 1 0 0,1-1 0 0 0,-1 1-1 0 0,1-1 1 0 0,0 0 0 0 0,0 1-1 0 0,0-1 1 0 0,-1 0 0 0 0,2 1-1 0 0,-1-1 1 0 0,0 0 0 0 0,0 1-1 0 0,0-1 1 0 0,1 1 0 0 0,-1-1-1 0 0,1 0 1 0 0,0 1 0 0 0,-1-1-1 0 0,3-2 1 0 0,7-9-57 0 0,2 0 0 0 0,-1 1 1 0 0,2 0-1 0 0,0 1 0 0 0,0 0 0 0 0,1 1 1 0 0,0 1-1 0 0,1 0 0 0 0,19-8 0 0 0,25-10-284 0 0,65-18 0 0 0,-110 40 281 0 0,-8 3 33 0 0,2-2-13 0 0,0 1-1 0 0,0 0 0 0 0,0 1 1 0 0,1 0-1 0 0,-1 0 0 0 0,0 0 0 0 0,1 1 1 0 0,0 1-1 0 0,-1 0 0 0 0,1 0 0 0 0,-1 0 1 0 0,13 3-1 0 0,-20-3 35 0 0,0 1 1 0 0,0 0-1 0 0,0-1 1 0 0,0 1-1 0 0,0 0 0 0 0,0 0 1 0 0,-1 0-1 0 0,1 0 0 0 0,0 0 1 0 0,0 0-1 0 0,0 0 0 0 0,-1 0 1 0 0,1 0-1 0 0,-1 0 1 0 0,1 0-1 0 0,-1 0 0 0 0,1 0 1 0 0,-1 1-1 0 0,0-1 0 0 0,1 0 1 0 0,-1 0-1 0 0,0 1 0 0 0,0-1 1 0 0,0 0-1 0 0,0 0 1 0 0,0 1-1 0 0,0-1 0 0 0,0 0 1 0 0,-1 0-1 0 0,1 2 0 0 0,-13 44 117 0 0,9-35-81 0 0,1-2-25 0 0,0-3 8 0 0,1 0-1 0 0,0 1 0 0 0,0-1 0 0 0,0 1 1 0 0,1 0-1 0 0,1-1 0 0 0,-1 1 1 0 0,1 0-1 0 0,0-1 0 0 0,1 1 1 0 0,0 0-1 0 0,2 9 0 0 0,-3-16 7 0 0,1-1-23 0 0,-1 1 0 0 0,1-1 0 0 0,0 0 1 0 0,0 1-1 0 0,-1-1 0 0 0,1 0 0 0 0,0 0 0 0 0,0 0 0 0 0,-1 1 0 0 0,1-1 0 0 0,0 0 0 0 0,0 0 1 0 0,-1 0-1 0 0,1 0 0 0 0,0 0 0 0 0,0 0 0 0 0,-1 0 0 0 0,1-1 0 0 0,0 1 0 0 0,0 0 1 0 0,-1 0-1 0 0,1-1 0 0 0,0 1 0 0 0,0-1 0 0 0,26-6 6 0 0,-25 6-9 0 0,12-5-40 0 0,-1-1-1 0 0,1 0 0 0 0,-1-2 0 0 0,-1 1 0 0 0,1-1 1 0 0,-2-1-1 0 0,14-13 0 0 0,-19 17-22 0 0,-1 0 0 0 0,0 0-1 0 0,0 0 1 0 0,0 0 0 0 0,-1-1 0 0 0,0 0 0 0 0,0 0 0 0 0,-1 0-1 0 0,0-1 1 0 0,0 1 0 0 0,-1-1 0 0 0,1 1 0 0 0,-2-1-1 0 0,1 0 1 0 0,0-10 0 0 0,-2 16 45 0 0,0 0 1 0 0,0 0-1 0 0,0 0 1 0 0,-1 0-1 0 0,1 0 1 0 0,0 0-1 0 0,-1 0 1 0 0,0 0-1 0 0,1 0 0 0 0,-1 0 1 0 0,0 0-1 0 0,0 0 1 0 0,0 0-1 0 0,0 0 1 0 0,0 1-1 0 0,0-1 1 0 0,-1 0-1 0 0,1 1 1 0 0,-1-1-1 0 0,1 1 0 0 0,-4-3 1 0 0,2 2 2 0 0,-1 1 0 0 0,1-1 0 0 0,-1 1 0 0 0,1 0 0 0 0,-1 0 0 0 0,1 0-1 0 0,-1 0 1 0 0,0 1 0 0 0,1-1 0 0 0,-1 1 0 0 0,-6 0 0 0 0,0 1 18 0 0,0 0 0 0 0,0 0 0 0 0,-1 1 0 0 0,1 1 0 0 0,0 0 0 0 0,1 0 0 0 0,-1 1 0 0 0,-9 5 0 0 0,15-7 11 0 0,1 1 1 0 0,-1-1-1 0 0,1 1 1 0 0,0 0-1 0 0,-1 0 0 0 0,2 0 1 0 0,-1 1-1 0 0,0-1 1 0 0,1 1-1 0 0,-1 0 0 0 0,1-1 1 0 0,0 1-1 0 0,0 0 1 0 0,0 0-1 0 0,1 0 1 0 0,-2 7-1 0 0,3-9-8 0 0,-1 0 0 0 0,1 0 0 0 0,0 1 1 0 0,0-1-1 0 0,0 0 0 0 0,0 0 0 0 0,0 0 0 0 0,0 0 0 0 0,1 0 1 0 0,-1 0-1 0 0,1 0 0 0 0,-1 0 0 0 0,1 0 0 0 0,0 0 1 0 0,0 0-1 0 0,-1-1 0 0 0,1 1 0 0 0,1 0 0 0 0,-1 0 0 0 0,0-1 1 0 0,0 1-1 0 0,1-1 0 0 0,-1 1 0 0 0,1-1 0 0 0,-1 0 0 0 0,1 1 1 0 0,0-1-1 0 0,-1 0 0 0 0,1 0 0 0 0,0 0 0 0 0,0 0 0 0 0,0 0 1 0 0,0-1-1 0 0,0 1 0 0 0,0-1 0 0 0,3 1 0 0 0,11 2-15 0 0,0-1-1 0 0,0-1 1 0 0,0 0-1 0 0,0-1 1 0 0,-1-1-1 0 0,1 0 1 0 0,0-1-1 0 0,0-1 1 0 0,-1-1-1 0 0,29-10 1 0 0,12-8-167 0 0,79-43 0 0 0,-121 58 159 0 0,54-33-79 0 0,-66 38 115 0 0,0-2-10 0 0,-2 3 67 0 0,-21 17 39 0 0,7-5 26 0 0,1 2 1 0 0,0 0 0 0 0,0 1-1 0 0,-14 21 1 0 0,-4 3 107 0 0,-2 5 88 0 0,2 2 0 0 0,-48 89 1 0 0,53-87-145 0 0,-33 82 251 0 0,47-102-310 0 0,9-20-33 0 0,1 0 0 0 0,-1-1 0 0 0,-1 1 0 0 0,1-1 0 0 0,-6 8 1 0 0,8-14 124 0 0,3-7-196 0 0,-1-1 1 0 0,2 0 0 0 0,-1 0 0 0 0,1 1 0 0 0,7-15 0 0 0,5-15-39 0 0,48-131-772 0 0,-38 107 380 0 0,-18 46 273 0 0,0 1 0 0 0,0 0 0 0 0,1 1 0 0 0,1-1 0 0 0,1 2 0 0 0,-1-1 0 0 0,2 1 0 0 0,0 1 0 0 0,0 0 0 0 0,1 0 0 0 0,1 1 0 0 0,-1 1 0 0 0,1 0-1 0 0,1 1 1 0 0,0 0 0 0 0,15-5 0 0 0,-26 12 116 0 0,0 0 0 0 0,0 0-1 0 0,0 1 1 0 0,1-1-1 0 0,-1 1 1 0 0,0 0 0 0 0,0 0-1 0 0,0 0 1 0 0,0 0 0 0 0,1 1-1 0 0,-1 0 1 0 0,0-1-1 0 0,0 1 1 0 0,0 0 0 0 0,0 0-1 0 0,0 0 1 0 0,4 3 0 0 0,-5-1 21 0 0,0-1 1 0 0,-1 1-1 0 0,1 0 1 0 0,0 0 0 0 0,-1 0-1 0 0,0 0 1 0 0,0 0 0 0 0,0 0-1 0 0,0 0 1 0 0,0 0-1 0 0,0 1 1 0 0,-1-1 0 0 0,0 0-1 0 0,1 0 1 0 0,-1 1 0 0 0,-1-1-1 0 0,1 0 1 0 0,0 0-1 0 0,-1 1 1 0 0,-1 5 0 0 0,1-4 13 0 0,0 1 0 0 0,1-1 0 0 0,0 0 0 0 0,0 1 0 0 0,0-1 0 0 0,2 9 0 0 0,-1-6 6 0 0,-1-7-24 0 0,0 0 0 0 0,0 1 1 0 0,0-1-1 0 0,0 0 0 0 0,1 0 0 0 0,-1 0 0 0 0,0 0 0 0 0,0 1 0 0 0,1-1 0 0 0,-1 0 1 0 0,1 0-1 0 0,-1 0 0 0 0,1 0 0 0 0,-1 0 0 0 0,1 0 0 0 0,0 0 0 0 0,1 1 1 0 0,1 0-1 0 0,0-1 0 0 0,-1 0 0 0 0,1 1 0 0 0,0-1 0 0 0,0 0 1 0 0,0-1-1 0 0,0 1 0 0 0,0-1 0 0 0,0 1 0 0 0,0-1 1 0 0,0 0-1 0 0,0 0 0 0 0,0 0 0 0 0,4-1 0 0 0,10 0-74 0 0,0-2 0 0 0,0 0 0 0 0,-1-1 0 0 0,1 0 0 0 0,-1-2-1 0 0,0 0 1 0 0,0 0 0 0 0,16-11 0 0 0,8-6-664 0 0,64-51 1 0 0,-70 42 654 0 0,-33 31 537 0 0,-6 4-333 0 0,0 0-54 0 0,1 0 0 0 0,-1 0-1 0 0,0 0 1 0 0,1 1 0 0 0,0 0 0 0 0,0 0-1 0 0,0 0 1 0 0,0 1 0 0 0,1-1 0 0 0,0 1-1 0 0,0 0 1 0 0,0 0 0 0 0,0 0 0 0 0,1 0-1 0 0,0 0 1 0 0,-2 7 0 0 0,2-7-18 0 0,0 1 17 0 0,0 0 1 0 0,0-1 0 0 0,1 1-1 0 0,0 0 1 0 0,0 0 0 0 0,0 6-1 0 0,1-9-48 0 0,0-1 0 0 0,1 0 1 0 0,-1 0-1 0 0,1 0 0 0 0,-1 0 0 0 0,1 0 0 0 0,0 0 0 0 0,0 0 0 0 0,0 0 0 0 0,0 0 0 0 0,0-1 0 0 0,0 1 0 0 0,1 0 0 0 0,-1 0 0 0 0,1-1 0 0 0,-1 1 0 0 0,1-1 0 0 0,-1 0 1 0 0,1 1-1 0 0,3 1 0 0 0,-2-2-7 0 0,0 1 0 0 0,1-1 0 0 0,-1 0 0 0 0,0 0 0 0 0,1 0 0 0 0,-1 0 0 0 0,0 0 1 0 0,1-1-1 0 0,-1 0 0 0 0,1 0 0 0 0,-1 0 0 0 0,1 0 0 0 0,0 0 0 0 0,-1-1 0 0 0,0 1 1 0 0,1-1-1 0 0,-1 0 0 0 0,1 0 0 0 0,-1 0 0 0 0,0 0 0 0 0,6-4 0 0 0,7-3 23 0 0,0-1 0 0 0,26-21 0 0 0,-37 26-24 0 0,5-3-8 0 0,-1-1 0 0 0,0 0 1 0 0,0-1-1 0 0,-1 0 0 0 0,-1 0 1 0 0,1 0-1 0 0,5-12 0 0 0,-11 19-8 0 0,-1 0 0 0 0,1 0 0 0 0,-1 0-1 0 0,0-1 1 0 0,0 1 0 0 0,0 0 0 0 0,0-1-1 0 0,-1 1 1 0 0,1-1 0 0 0,0 1 0 0 0,-1-1 0 0 0,0 1-1 0 0,0-1 1 0 0,1 1 0 0 0,-1-1 0 0 0,-1 1-1 0 0,1-1 1 0 0,0 1 0 0 0,-1-1 0 0 0,1 1 0 0 0,-1-1-1 0 0,0 1 1 0 0,0-1 0 0 0,0 1 0 0 0,0 0-1 0 0,0-1 1 0 0,0 1 0 0 0,-1 0 0 0 0,1 0 0 0 0,-1 0-1 0 0,1 0 1 0 0,-1 0 0 0 0,0 1 0 0 0,0-1-1 0 0,0 0 1 0 0,0 1 0 0 0,0-1 0 0 0,0 1 0 0 0,0 0-1 0 0,-4-2 1 0 0,1 1-9 0 0,-1 1 0 0 0,1 0 0 0 0,0 0 0 0 0,0 0 1 0 0,0 1-1 0 0,-1-1 0 0 0,1 1 0 0 0,0 0 0 0 0,0 1 0 0 0,-1-1 0 0 0,1 1 0 0 0,0 0 0 0 0,0 1 1 0 0,0-1-1 0 0,0 1 0 0 0,0 0 0 0 0,-7 4 0 0 0,5-3-64 0 0,1 0-1 0 0,0 0 1 0 0,0 1 0 0 0,0 0 0 0 0,1 0 0 0 0,-1 1-1 0 0,1-1 1 0 0,0 1 0 0 0,0 0 0 0 0,0 0-1 0 0,1 1 1 0 0,0-1 0 0 0,-5 9 0 0 0,-3 32-1680 0 0,10-16-3247 0 0,2-29 3057 0 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3.51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487 20 472 0 0,'-1'12'650'0'0,"0"0"0"0"0,-1-1 0 0 0,-1 1 1 0 0,-6 17-1 0 0,-2 10 532 0 0,-22 51 919 0 0,19-52-1229 0 0,-1-1-1 0 0,-3-1 1 0 0,-30 49-1 0 0,42-76-678 0 0,0-1 0 0 0,-1 0-1 0 0,0 0 1 0 0,-1-1 0 0 0,1 0-1 0 0,-2-1 1 0 0,1 1 0 0 0,-1-1-1 0 0,1-1 1 0 0,-2 0 0 0 0,1 0-1 0 0,-1-1 1 0 0,1 0 0 0 0,-18 5-1 0 0,16-6-53 0 0,-1 0 0 0 0,1-1 1 0 0,-1 0-1 0 0,0-1 0 0 0,1-1 0 0 0,-1 1 0 0 0,0-2 0 0 0,1 0 0 0 0,-1 0 0 0 0,0-1 0 0 0,1 0 0 0 0,-19-7 0 0 0,28 9-133 0 0,1-1-1 0 0,0 1 1 0 0,0 0 0 0 0,0-1-1 0 0,0 1 1 0 0,0-1 0 0 0,0 0-1 0 0,0 1 1 0 0,0-1 0 0 0,0 0 0 0 0,0 1-1 0 0,0-1 1 0 0,0 0 0 0 0,0 0-1 0 0,0 0 1 0 0,1 0 0 0 0,-1 0-1 0 0,0 0 1 0 0,1 0 0 0 0,-1 0-1 0 0,1 0 1 0 0,-1 0 0 0 0,1 0-1 0 0,0 0 1 0 0,-1-1 0 0 0,1 1-1 0 0,0 0 1 0 0,0 0 0 0 0,0 0-1 0 0,-1-1 1 0 0,2 1 0 0 0,-1 0-1 0 0,0 0 1 0 0,0 0 0 0 0,0-1-1 0 0,0 1 1 0 0,1 0 0 0 0,-1 0-1 0 0,0 0 1 0 0,1 0 0 0 0,-1 0-1 0 0,1 0 1 0 0,0 0 0 0 0,-1 0 0 0 0,1 0-1 0 0,0 0 1 0 0,-1 0 0 0 0,1 0-1 0 0,0 0 1 0 0,0 0 0 0 0,0 0-1 0 0,1 0 1 0 0,8-9-63 0 0,0 1 0 0 0,0 0 0 0 0,20-13 0 0 0,-21 16-25 0 0,131-84-1094 0 0,-16 11-128 0 0,121-77-3412 0 0,-182 114 1692 0 0,3 1 231 0 0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4.06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194 0 484 0 0,'0'0'2182'0'0,"0"5"-1602"0"0,-33 261 4635 0 0,27-195-4422 0 0,-3-1 0 0 0,-2 0-1 0 0,-40 128 1 0 0,31-128-809 0 0,15-50-384 0 0,0 0-1 0 0,-2 0 1 0 0,-13 28-1 0 0,10-21-800 0 0,-2 0-3316 0 0,8-19 2101 0 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4.52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31 256 0 0,'0'0'423'0'0,"6"-2"-37"0"0,7-5-1124 0 0,10-8 4049 0 0,-15 8 201 0 0,-24 17-2511 0 0,15-9-932 0 0,-1 0 0 0 0,1-1 0 0 0,-1 1 0 0 0,1 0 0 0 0,-1 0 0 0 0,1 0 0 0 0,-1 0 0 0 0,1 1 0 0 0,0-1 1 0 0,0 0-1 0 0,0 0 0 0 0,-1 1 0 0 0,1-1 0 0 0,0 1 0 0 0,1-1 0 0 0,-1 1 0 0 0,0-1 0 0 0,0 1 0 0 0,1 0 0 0 0,-1-1 0 0 0,1 1 1 0 0,-1 0-1 0 0,1 0 0 0 0,0-1 0 0 0,0 1 0 0 0,0 0 0 0 0,0 0 0 0 0,0-1 0 0 0,0 1 0 0 0,0 0 0 0 0,0 0 0 0 0,1-1 0 0 0,-1 1 0 0 0,1 0 1 0 0,1 2-1 0 0,-2-3 33 0 0,1 0-88 0 0,-1-1 0 0 0,1 1 0 0 0,-1-1 0 0 0,1 1 1 0 0,-1-1-1 0 0,1 0 0 0 0,-1 1 0 0 0,1-1 0 0 0,0 0 0 0 0,-1 1 1 0 0,1-1-1 0 0,-1 0 0 0 0,1 0 0 0 0,0 0 0 0 0,-1 0 1 0 0,1 1-1 0 0,-1-1 0 0 0,1 0 0 0 0,0 0 0 0 0,-1 0 1 0 0,1 0-1 0 0,0 0 0 0 0,-1-1 0 0 0,1 1 0 0 0,0 0 0 0 0,-1 0 1 0 0,1 0-1 0 0,-1 0 0 0 0,1-1 0 0 0,0 1 0 0 0,0-1 1 0 0,26-6 147 0 0,-26 6-156 0 0,0 1-1 0 0,1-1 0 0 0,-1 0 0 0 0,0 1 1 0 0,0-1-1 0 0,-1 0 0 0 0,1 0 0 0 0,0 0 1 0 0,0 1-1 0 0,0-1 0 0 0,0 0 0 0 0,-1 0 1 0 0,1 0-1 0 0,0 0 0 0 0,-1 0 0 0 0,1 0 1 0 0,-1-1-1 0 0,0 1 0 0 0,1 0 0 0 0,-1 0 0 0 0,0 0 1 0 0,1 0-1 0 0,-1-1 0 0 0,0 1 0 0 0,0 0 1 0 0,0 0-1 0 0,0 0 0 0 0,0-1 0 0 0,0 1 1 0 0,0 0-1 0 0,-1 0 0 0 0,1 0 0 0 0,0-1 1 0 0,-1 1-1 0 0,1 0 0 0 0,-1 0 0 0 0,1 0 1 0 0,-1 0-1 0 0,0 0 0 0 0,1 0 0 0 0,-1 0 1 0 0,0 0-1 0 0,-1-1 0 0 0,2 1-7 0 0,-1 0 1 0 0,0 0-1 0 0,0 1 0 0 0,0-1 1 0 0,0 0-1 0 0,0 0 1 0 0,0 1-1 0 0,0-1 0 0 0,0 1 1 0 0,-1-1-1 0 0,1 1 0 0 0,0-1 1 0 0,0 1-1 0 0,0-1 0 0 0,-1 1 1 0 0,1 0-1 0 0,0 0 0 0 0,0 0 1 0 0,-1 0-1 0 0,1 0 0 0 0,0 0 1 0 0,0 0-1 0 0,-1 0 1 0 0,1 0-1 0 0,0 1 0 0 0,0-1 1 0 0,0 0-1 0 0,-1 1 0 0 0,1-1 1 0 0,0 1-1 0 0,0 0 0 0 0,0-1 1 0 0,0 1-1 0 0,0 0 0 0 0,-2 1 1 0 0,2-1-62 0 0,0 0 0 0 0,0 0 0 0 0,0 1 0 0 0,0-1 0 0 0,0 0 0 0 0,0 0 0 0 0,0 1 0 0 0,1-1 0 0 0,-1 0 0 0 0,1 1-1 0 0,-1-1 1 0 0,1 1 0 0 0,-1 2 0 0 0,-1 14-6209 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8.48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333 19 432 0 0,'0'0'1335'0'0,"-2"3"-903"0"0,-10 15 341 0 0,1 0 1 0 0,1 0-1 0 0,-11 29 1 0 0,20-45-755 0 0,-18 45 984 0 0,10-24-449 0 0,-1 0 1 0 0,-13 22 0 0 0,-9 11 360 0 0,16-26-315 0 0,-2 0 0 0 0,-1-2-1 0 0,-1 0 1 0 0,-34 37-1 0 0,50-61-444 0 0,0 1-1 0 0,0-1 1 0 0,0 1-1 0 0,0 0 1 0 0,1 0-1 0 0,-5 9 1 0 0,8-14-148 0 0,0 1 0 0 0,-1-1 0 0 0,1 0 0 0 0,0 0 0 0 0,0 1 0 0 0,-1-1 0 0 0,1 0 0 0 0,0 0 0 0 0,-1 1 0 0 0,1-1 0 0 0,0 0 0 0 0,-1 0 0 0 0,1 0 0 0 0,0 0 0 0 0,-1 0 0 0 0,1 0 0 0 0,0 1 0 0 0,-1-1 0 0 0,1 0 0 0 0,-1 0 0 0 0,1 0 0 0 0,0 0 0 0 0,-1 0 0 0 0,1 0 0 0 0,0-1 0 0 0,-1 1 0 0 0,1 0 0 0 0,0 0 0 0 0,-1 0 0 0 0,1 0 0 0 0,0 0 0 0 0,-1 0 0 0 0,1-1 0 0 0,0 1 0 0 0,-1 0 0 0 0,1 0 0 0 0,0 0 0 0 0,-1-1 0 0 0,1 1 0 0 0,0 0 0 0 0,0-1 0 0 0,-1 1 0 0 0,1 0 0 0 0,0 0 0 0 0,0-1 0 0 0,0 1 0 0 0,-1-1 0 0 0,-9-18 115 0 0,10 8-93 0 0,0 0 0 0 0,1 0 0 0 0,1 1 1 0 0,2-16-1 0 0,-3 23-45 0 0,0 0 1 0 0,0 0-1 0 0,0 0 1 0 0,0 0-1 0 0,1 1 0 0 0,-1-1 1 0 0,1 0-1 0 0,0 1 1 0 0,-1-1-1 0 0,1 1 1 0 0,0 0-1 0 0,1-1 1 0 0,-1 1-1 0 0,0 0 0 0 0,0 0 1 0 0,1 0-1 0 0,0 1 1 0 0,-1-1-1 0 0,1 1 1 0 0,3-2-1 0 0,-4 2-14 0 0,7 2 8 0 0,0 0 0 0 0,0 1 0 0 0,0 0-1 0 0,0 0 1 0 0,0 1 0 0 0,-1 0 0 0 0,1 0 0 0 0,-1 1 0 0 0,0 0-1 0 0,0 1 1 0 0,-1 0 0 0 0,10 8 0 0 0,-8-7 9 0 0,1 1 1 0 0,0-1 0 0 0,0 0-1 0 0,0-1 1 0 0,1 0-1 0 0,-1-1 1 0 0,1 0 0 0 0,16 3-1 0 0,-19-7 15 0 0,-1 0 0 0 0,1 0-1 0 0,-1-1 1 0 0,1 0 0 0 0,-1-1-1 0 0,0 1 1 0 0,1-1 0 0 0,-1-1-1 0 0,0 1 1 0 0,0-1 0 0 0,-1-1-1 0 0,1 1 1 0 0,0-1 0 0 0,-1 0-1 0 0,0 0 1 0 0,0-1 0 0 0,0 0-1 0 0,-1 0 1 0 0,0 0 0 0 0,0-1-1 0 0,7-9 1 0 0,-3 4-19 0 0,-1 0 1 0 0,1-1-1 0 0,-2-1 0 0 0,0 0 1 0 0,0 0-1 0 0,-1 0 1 0 0,-1 0-1 0 0,0-1 0 0 0,-1 0 1 0 0,4-22-1 0 0,-7 28-25 0 0,-1 1 0 0 0,0 0 0 0 0,0-1 0 0 0,0 1 0 0 0,-1 0-1 0 0,0-1 1 0 0,0 1 0 0 0,-1 0 0 0 0,0 0 0 0 0,-1 0 0 0 0,1 0 0 0 0,-1 1 0 0 0,0-1 0 0 0,-1 1-1 0 0,0-1 1 0 0,-6-7 0 0 0,4 7 4 0 0,-1-1 0 0 0,0 2 0 0 0,-1-1 1 0 0,1 1-1 0 0,-1 0 0 0 0,0 1 0 0 0,-1 0 0 0 0,1 0 0 0 0,-1 1 0 0 0,0 0 0 0 0,-14-4 0 0 0,12 4 47 0 0,0 1 0 0 0,0 0 0 0 0,0 1-1 0 0,-1 1 1 0 0,1 0 0 0 0,-1 0 0 0 0,0 1-1 0 0,1 0 1 0 0,-1 1 0 0 0,1 0 0 0 0,-1 1 0 0 0,1 1-1 0 0,0 0 1 0 0,0 0 0 0 0,0 1 0 0 0,0 0-1 0 0,1 1 1 0 0,-1 0 0 0 0,1 1 0 0 0,0 0-1 0 0,-14 12 1 0 0,21-15 8 0 0,0 0-1 0 0,0 0 1 0 0,0 0-1 0 0,1 0 1 0 0,-1 0 0 0 0,1 1-1 0 0,0-1 1 0 0,0 1 0 0 0,0 0-1 0 0,0 0 1 0 0,0 0-1 0 0,1 0 1 0 0,0 0 0 0 0,0 0-1 0 0,0 0 1 0 0,0 0-1 0 0,1 0 1 0 0,0 0 0 0 0,-1 0-1 0 0,2 1 1 0 0,-1-1-1 0 0,0 0 1 0 0,1 0 0 0 0,0 0-1 0 0,0 0 1 0 0,0 0-1 0 0,0 0 1 0 0,1 0 0 0 0,-1 0-1 0 0,1 0 1 0 0,0 0-1 0 0,0-1 1 0 0,1 1 0 0 0,-1-1-1 0 0,1 1 1 0 0,-1-1-1 0 0,1 0 1 0 0,0 0 0 0 0,0-1-1 0 0,1 1 1 0 0,4 3-1 0 0,7 2 0 0 0,0 0 0 0 0,1-1 0 0 0,0-1-1 0 0,0-1 1 0 0,1 0 0 0 0,-1-1 0 0 0,1 0-1 0 0,0-2 1 0 0,0 0 0 0 0,0-1-1 0 0,1 0 1 0 0,27-4 0 0 0,17-4-114 0 0,0-2 0 0 0,62-19 1 0 0,-79 15 28 0 0,-1-1 1 0 0,54-26-1 0 0,-97 39 219 0 0,-19 23-66 0 0,10-13-3 0 0,-1 2-1 0 0,1-1 0 0 0,1 1 0 0 0,0 0 0 0 0,0 1 0 0 0,1 0 1 0 0,0 0-1 0 0,1 0 0 0 0,1 1 0 0 0,0-1 0 0 0,1 1 0 0 0,-3 21 1 0 0,6-32-69 0 0,0 0 0 0 0,0 0 0 0 0,0 0 0 0 0,0-1 0 0 0,0 1 1 0 0,0 0-1 0 0,1 0 0 0 0,-1-1 0 0 0,1 1 0 0 0,-1 0 1 0 0,1-1-1 0 0,0 1 0 0 0,0 0 0 0 0,-1-1 0 0 0,1 1 0 0 0,0-1 1 0 0,1 0-1 0 0,-1 1 0 0 0,0-1 0 0 0,0 0 0 0 0,0 1 1 0 0,1-1-1 0 0,-1 0 0 0 0,1 0 0 0 0,2 1 0 0 0,-2-1 18 0 0,20-3 18 0 0,-12 0-54 0 0,-1-1 0 0 0,1-1-1 0 0,-1 1 1 0 0,0-2-1 0 0,0 1 1 0 0,-1-1 0 0 0,1 0-1 0 0,-1-1 1 0 0,0 0 0 0 0,-1 0-1 0 0,1-1 1 0 0,8-11 0 0 0,-15 18 4 0 0,12-15-69 0 0,0 1 0 0 0,-1-2 1 0 0,10-17-1 0 0,-20 30 53 0 0,0 0-1 0 0,0 0 0 0 0,0 0 1 0 0,-1 0-1 0 0,1 0 0 0 0,-1-1 1 0 0,0 1-1 0 0,0 0 1 0 0,0-1-1 0 0,0 1 0 0 0,-1 0 1 0 0,1-1-1 0 0,-1 1 0 0 0,0-1 1 0 0,0 1-1 0 0,0-1 1 0 0,0 1-1 0 0,-1-1 0 0 0,0 1 1 0 0,1-1-1 0 0,-1 1 0 0 0,0 0 1 0 0,-1-1-1 0 0,1 1 0 0 0,-3-5 1 0 0,2 6 12 0 0,0 0-1 0 0,0 1 1 0 0,0 0 0 0 0,0-1 0 0 0,0 1-1 0 0,0 0 1 0 0,-1 0 0 0 0,1 0-1 0 0,0 0 1 0 0,-1 0 0 0 0,1 0 0 0 0,0 1-1 0 0,-1-1 1 0 0,1 1 0 0 0,-1 0 0 0 0,1 0-1 0 0,-5 0 1 0 0,-1 0 2 0 0,1 0-1 0 0,0 1 1 0 0,0 0 0 0 0,-1 1 0 0 0,-8 2-1 0 0,5 1 25 0 0,-1-1 1 0 0,1 1-1 0 0,1 1 0 0 0,-1 0 1 0 0,1 1-1 0 0,0 0 0 0 0,0 0 1 0 0,-15 16-1 0 0,22-19-11 0 0,-1-1 0 0 0,1 1 1 0 0,0 0-1 0 0,0 0 0 0 0,0 1 0 0 0,0-1 1 0 0,1 1-1 0 0,-1-1 0 0 0,1 1 0 0 0,0 0 0 0 0,1 0 1 0 0,-1-1-1 0 0,1 1 0 0 0,0 1 0 0 0,0-1 0 0 0,1 0 1 0 0,-1 0-1 0 0,1 0 0 0 0,0 0 0 0 0,1 0 1 0 0,-1 0-1 0 0,1 0 0 0 0,1 6 0 0 0,0-7-6 0 0,-1-1 0 0 0,1 1 0 0 0,0-1 0 0 0,0 1 0 0 0,0-1 0 0 0,1 0 0 0 0,-1 0 0 0 0,1 0 0 0 0,-1 0 0 0 0,1 0-1 0 0,0-1 1 0 0,0 1 0 0 0,0-1 0 0 0,1 0 0 0 0,-1 0 0 0 0,1 0 0 0 0,-1 0 0 0 0,1-1 0 0 0,-1 1 0 0 0,1-1 0 0 0,0 0 0 0 0,0 0 0 0 0,0 0 0 0 0,-1-1 0 0 0,1 1-1 0 0,0-1 1 0 0,0 0 0 0 0,0 0 0 0 0,6-1 0 0 0,12-1-41 0 0,1 0 0 0 0,-1-2 0 0 0,40-12 0 0 0,-50 13 12 0 0,16-6-61 0 0,1 0 0 0 0,-1-2 1 0 0,-1 0-1 0 0,0-2 0 0 0,-1-2 1 0 0,0 0-1 0 0,-1-1 1 0 0,-1-2-1 0 0,-1 0 0 0 0,30-31 1 0 0,-50 46 101 0 0,0-1 0 0 0,-1 1 0 0 0,1-1 0 0 0,-1 0 0 0 0,0 0 0 0 0,0 0 0 0 0,0 0 0 0 0,-1 0 0 0 0,1 0 0 0 0,-1-1 0 0 0,1-4 0 0 0,-2 8 251 0 0,-6 1-237 0 0,-1 2 0 0 0,1-1 0 0 0,1 0 0 0 0,-1 1 0 0 0,0 0 0 0 0,0 1-1 0 0,1-1 1 0 0,-1 1 0 0 0,1 0 0 0 0,0 0 0 0 0,0 1 0 0 0,0 0 0 0 0,0-1-1 0 0,1 2 1 0 0,-1-1 0 0 0,-5 8 0 0 0,-7 9 133 0 0,0 0 0 0 0,-15 29 0 0 0,31-50-159 0 0,-2 7 20 0 0,0-1 1 0 0,0 1-1 0 0,1-1 0 0 0,0 1 1 0 0,0 0-1 0 0,1 0 0 0 0,-1 10 1 0 0,1-15-20 0 0,1-1 0 0 0,0 1 1 0 0,-1-1-1 0 0,1 1 1 0 0,0 0-1 0 0,0-1 1 0 0,0 1-1 0 0,0-1 1 0 0,0 1-1 0 0,0 0 1 0 0,1-1-1 0 0,-1 1 0 0 0,0-1 1 0 0,1 1-1 0 0,0-1 1 0 0,-1 1-1 0 0,1-1 1 0 0,0 0-1 0 0,-1 1 1 0 0,1-1-1 0 0,0 0 1 0 0,0 1-1 0 0,0-1 0 0 0,0 0 1 0 0,0 0-1 0 0,1 0 1 0 0,-1 0-1 0 0,0 0 1 0 0,0 0-1 0 0,1 0 1 0 0,-1 0-1 0 0,1-1 1 0 0,-1 1-1 0 0,0 0 1 0 0,1-1-1 0 0,-1 1 0 0 0,1-1 1 0 0,0 0-1 0 0,-1 0 1 0 0,3 1-1 0 0,3-2-15 0 0,1 1-1 0 0,0-1 1 0 0,0 0-1 0 0,-1-1 0 0 0,1 0 1 0 0,-1 0-1 0 0,0-1 1 0 0,1 0-1 0 0,-1 0 1 0 0,0-1-1 0 0,-1 0 1 0 0,1 0-1 0 0,-1 0 0 0 0,8-7 1 0 0,-5 3-42 0 0,-1-1 0 0 0,0 1 0 0 0,0-1 1 0 0,-1-1-1 0 0,0 1 0 0 0,-1-1 0 0 0,0 0 0 0 0,-1-1 1 0 0,5-11-1 0 0,-9 19 31 0 0,0 0 0 0 0,0 0 0 0 0,0 0 1 0 0,-1 0-1 0 0,0 0 0 0 0,1 0 0 0 0,-1-1 0 0 0,0 1 0 0 0,-1 0 1 0 0,1 0-1 0 0,0 0 0 0 0,-1 0 0 0 0,0-1 0 0 0,0 1 0 0 0,0 0 1 0 0,-2-4-1 0 0,-30-47-246 0 0,7 12 71 0 0,16 26 127 0 0,8 13 71 0 0,0 1 0 0 0,1-1 1 0 0,-1 0-1 0 0,1 1 0 0 0,-1-1 0 0 0,1 0 1 0 0,0 0-1 0 0,0 0 0 0 0,1 0 0 0 0,-1 0 1 0 0,0 0-1 0 0,1 0 0 0 0,0 0 0 0 0,0-5 0 0 0,1 5 16 0 0,2 0-15 0 0,0 0-1 0 0,0 0 1 0 0,0 1 0 0 0,0-1-1 0 0,0 1 1 0 0,1-1 0 0 0,-1 1-1 0 0,1 0 1 0 0,0 0 0 0 0,0 1-1 0 0,-1-1 1 0 0,1 1-1 0 0,0 0 1 0 0,0 0 0 0 0,0 0-1 0 0,1 1 1 0 0,-1-1 0 0 0,0 1-1 0 0,7 0 1 0 0,21-3-110 0 0,-19 0-93 0 0,80-11-594 0 0,-83 13-107 0 0,-1 0 0 0 0,1 1 0 0 0,0 0 0 0 0,-1 1 0 0 0,1 0 0 0 0,0 1 0 0 0,18 5 0 0 0,-12-1-1392 0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29.38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232 367 16 0 0,'0'0'1376'0'0,"2"-4"-992"0"0,0 3-282 0 0,-1 0 1 0 0,0 0-1 0 0,0 0 0 0 0,1-1 0 0 0,-1 1 0 0 0,0-1 0 0 0,0 1 1 0 0,-1-1-1 0 0,1 1 0 0 0,0-1 0 0 0,0 0 0 0 0,-1 1 0 0 0,1-1 1 0 0,-1 0-1 0 0,0 1 0 0 0,1-1 0 0 0,-1 0 0 0 0,0 0 0 0 0,0 1 1 0 0,0-1-1 0 0,0 0 0 0 0,0 0 0 0 0,0 1 0 0 0,-1-1 0 0 0,1 0 1 0 0,-1 0-1 0 0,1 1 0 0 0,-1-1 0 0 0,1 0 0 0 0,-1 1 0 0 0,0-1 1 0 0,0 1-1 0 0,0-1 0 0 0,0 1 0 0 0,0-1 0 0 0,0 1 0 0 0,0 0 1 0 0,-1 0-1 0 0,1-1 0 0 0,0 1 0 0 0,-1 0 0 0 0,1 0 0 0 0,-1 0 1 0 0,1 0-1 0 0,-1 1 0 0 0,0-1 0 0 0,1 0 0 0 0,-1 1 0 0 0,0-1 1 0 0,1 1-1 0 0,-1-1 0 0 0,0 1 0 0 0,-1 0 0 0 0,1 0 188 0 0,-3 1-29 0 0,-8 4-82 0 0,0 1 1 0 0,0 1-1 0 0,0 0 0 0 0,1 0 0 0 0,0 1 1 0 0,1 1-1 0 0,0 0 0 0 0,0 0 0 0 0,1 1 1 0 0,0 0-1 0 0,1 1 0 0 0,0 0 0 0 0,0 1 1 0 0,1 0-1 0 0,1 0 0 0 0,0 1 0 0 0,1 0 1 0 0,0 0-1 0 0,-4 17 0 0 0,9-28-161 0 0,1-1 0 0 0,-1 1 0 0 0,1 0 0 0 0,-1-1 0 0 0,1 1-1 0 0,0 0 1 0 0,0-1 0 0 0,0 1 0 0 0,0 0 0 0 0,0-1 0 0 0,0 1 0 0 0,0 0 0 0 0,1-1 0 0 0,-1 1 0 0 0,0 0-1 0 0,1-1 1 0 0,0 1 0 0 0,-1-1 0 0 0,1 1 0 0 0,0-1 0 0 0,0 1 0 0 0,0-1 0 0 0,0 1 0 0 0,0-1 0 0 0,0 0-1 0 0,0 0 1 0 0,0 1 0 0 0,1-1 0 0 0,-1 0 0 0 0,0 0 0 0 0,1 0 0 0 0,-1 0 0 0 0,1-1 0 0 0,-1 1 0 0 0,1 0-1 0 0,-1-1 1 0 0,1 1 0 0 0,-1-1 0 0 0,1 1 0 0 0,0-1 0 0 0,-1 0 0 0 0,1 1 0 0 0,0-1 0 0 0,2 0 0 0 0,4 0 15 0 0,0 0 1 0 0,0 0 0 0 0,0-1 0 0 0,1 0 0 0 0,-1 0 0 0 0,0-1 0 0 0,14-5 0 0 0,-10 2-20 0 0,0-1-1 0 0,-1 0 1 0 0,0 0 0 0 0,-1-1 0 0 0,0-1-1 0 0,0 0 1 0 0,0 0 0 0 0,-1-1 0 0 0,0 0-1 0 0,0-1 1 0 0,-1 1 0 0 0,-1-2 0 0 0,8-12-1 0 0,-15 22 150 0 0,0 2-160 0 0,-1 0-1 0 0,1 0 0 0 0,-1 0 1 0 0,1 0-1 0 0,-1 0 1 0 0,0 0-1 0 0,1 0 0 0 0,-1 0 1 0 0,0 0-1 0 0,0-1 0 0 0,0 1 1 0 0,1 0-1 0 0,-1 0 1 0 0,0-1-1 0 0,0 1 0 0 0,-2 0 1 0 0,-12 12 38 0 0,12-6-6 0 0,0-1-1 0 0,0 1 0 0 0,0 0 1 0 0,1 1-1 0 0,0-1 1 0 0,-2 14-1 0 0,4-19-27 0 0,-1 0 0 0 0,1 0 0 0 0,0 0 0 0 0,0 0 1 0 0,1 1-1 0 0,-1-1 0 0 0,0 0 0 0 0,1 0 0 0 0,-1 0 0 0 0,1 0 0 0 0,0 0 0 0 0,0 0 0 0 0,0 0 0 0 0,0 0 0 0 0,0 0 0 0 0,0 0 0 0 0,0-1 0 0 0,0 1 0 0 0,1 0 0 0 0,-1-1 0 0 0,1 1 1 0 0,-1-1-1 0 0,1 1 0 0 0,0-1 0 0 0,0 0 0 0 0,-1 0 0 0 0,4 2 0 0 0,-1-2-2 0 0,0 0 1 0 0,0 0-1 0 0,-1-1 0 0 0,1 1 1 0 0,0-1-1 0 0,0 0 1 0 0,0 0-1 0 0,-1 0 0 0 0,1-1 1 0 0,0 0-1 0 0,0 1 1 0 0,4-3-1 0 0,20-5-75 0 0,0-1 0 0 0,-1-1 0 0 0,0-2 1 0 0,0-1-1 0 0,-1 0 0 0 0,-1-2 0 0 0,-1-2 0 0 0,0 0 0 0 0,27-26 1 0 0,-5 0-119 0 0,-2-2 1 0 0,-2-2 0 0 0,49-71-1 0 0,-85 109 177 0 0,0 0 0 0 0,-1 0-1 0 0,0-1 1 0 0,0 0 0 0 0,-1 0-1 0 0,0 0 1 0 0,-1 0 0 0 0,0-1-1 0 0,-1 0 1 0 0,0 1 0 0 0,-1-1-1 0 0,1-13 1 0 0,-2 24 23 0 0,0-1-1 0 0,0 1 1 0 0,0-1-1 0 0,0 1 1 0 0,0 0 0 0 0,0-1-1 0 0,0 1 1 0 0,-1-1-1 0 0,1 1 1 0 0,0 0-1 0 0,0-1 1 0 0,0 1 0 0 0,0-1-1 0 0,0 1 1 0 0,-1 0-1 0 0,1-1 1 0 0,0 1-1 0 0,0 0 1 0 0,-1-1 0 0 0,1 1-1 0 0,0 0 1 0 0,0-1-1 0 0,-1 1 1 0 0,1 0-1 0 0,0 0 1 0 0,-1-1 0 0 0,1 1-1 0 0,0 0 1 0 0,-1 0-1 0 0,1 0 1 0 0,0 0-1 0 0,-1-1 1 0 0,1 1 0 0 0,-1 0-1 0 0,1 0 1 0 0,0 0-1 0 0,-1 0 1 0 0,1 0-1 0 0,-1 0 1 0 0,1 0 0 0 0,-1 0-1 0 0,1 0 1 0 0,0 0-1 0 0,-1 0 1 0 0,1 0-1 0 0,-1 0 1 0 0,1 1 0 0 0,0-1-1 0 0,-1 0 1 0 0,1 0-1 0 0,0 0 1 0 0,-1 1 0 0 0,1-1-1 0 0,0 0 1 0 0,-1 1-1 0 0,-19 11 133 0 0,19-11-152 0 0,-11 9 90 0 0,0 1-1 0 0,1 0 1 0 0,0 1-1 0 0,1 1 1 0 0,1-1-1 0 0,-13 23 0 0 0,11-19 16 0 0,-13 19 81 0 0,2 1-1 0 0,1 0 1 0 0,2 2-1 0 0,1 1 1 0 0,2 0 0 0 0,-10 42-1 0 0,25-75-151 0 0,0 0 0 0 0,1 0 0 0 0,0 0 0 0 0,0-1-1 0 0,1 1 1 0 0,0 0 0 0 0,0 0 0 0 0,0 0 0 0 0,0-1 0 0 0,1 1-1 0 0,0 0 1 0 0,3 5 0 0 0,-4-8-14 0 0,0-1 0 0 0,1 1 1 0 0,-1 0-1 0 0,1-1 0 0 0,-1 0 0 0 0,1 1 0 0 0,0-1 1 0 0,0 0-1 0 0,-1 0 0 0 0,2 0 0 0 0,-1 0 0 0 0,0 0 0 0 0,0-1 1 0 0,1 1-1 0 0,-1-1 0 0 0,0 1 0 0 0,1-1 0 0 0,0 0 1 0 0,-1 0-1 0 0,1 0 0 0 0,0 0 0 0 0,-1-1 0 0 0,1 1 1 0 0,0-1-1 0 0,0 1 0 0 0,0-1 0 0 0,0 0 0 0 0,-1 0 1 0 0,6-1-1 0 0,1-1-15 0 0,1 0 1 0 0,-1 0-1 0 0,0-1 1 0 0,0-1 0 0 0,0 0-1 0 0,0 0 1 0 0,-1 0-1 0 0,0-1 1 0 0,1 0-1 0 0,-2-1 1 0 0,1 0 0 0 0,-1 0-1 0 0,0-1 1 0 0,0 0-1 0 0,-1 0 1 0 0,1 0 0 0 0,-2-1-1 0 0,1 0 1 0 0,-1 0-1 0 0,0-1 1 0 0,4-11-1 0 0,-8 17 1 0 0,-1 0 0 0 0,1 0-1 0 0,-1 0 1 0 0,0 0 0 0 0,0 0 0 0 0,0-1-1 0 0,0 1 1 0 0,0 0 0 0 0,-1 0-1 0 0,1 0 1 0 0,-1 0 0 0 0,0 0-1 0 0,0 0 1 0 0,0 0 0 0 0,0 0-1 0 0,-1 0 1 0 0,1 0 0 0 0,-1 1-1 0 0,0-1 1 0 0,0 0 0 0 0,0 1 0 0 0,0 0-1 0 0,-2-3 1 0 0,1 2-30 0 0,0 0 1 0 0,1 0-1 0 0,-1 1 1 0 0,0-1-1 0 0,-1 1 1 0 0,1-1-1 0 0,0 1 1 0 0,-1 0-1 0 0,1 0 1 0 0,-1 1-1 0 0,1-1 1 0 0,-1 1-1 0 0,0 0 1 0 0,0 0-1 0 0,1 0 1 0 0,-1 0-1 0 0,0 1 1 0 0,0-1-1 0 0,-7 1 1 0 0,-17 9-681 0 0,27-9 629 0 0,0 0 1 0 0,0 0-1 0 0,0 1 1 0 0,0-1-1 0 0,1 0 1 0 0,-1 1 0 0 0,0-1-1 0 0,0 1 1 0 0,0-1-1 0 0,0 1 1 0 0,0-1-1 0 0,1 1 1 0 0,-1 0 0 0 0,0-1-1 0 0,1 1 1 0 0,-1 0-1 0 0,0 0 1 0 0,1-1-1 0 0,-1 1 1 0 0,1 0-1 0 0,-1 0 1 0 0,1 0 0 0 0,-1 0-1 0 0,1 0 1 0 0,0 0-1 0 0,0 0 1 0 0,-1 0-1 0 0,1 0 1 0 0,0 0 0 0 0,0 0-1 0 0,0 1 1 0 0,-1 26-5990 0 0,1-18 3204 0 0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0.45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58 283 360 0 0,'-56'49'5228'0'0,"55"-48"-4917"0"0,0 0 151 0 0,2-1-427 0 0,-1 0-1 0 0,0 0 0 0 0,0 0 1 0 0,0 0-1 0 0,0 0 0 0 0,0 0 0 0 0,1 0 1 0 0,-1 0-1 0 0,0 0 0 0 0,0 0 1 0 0,0-1-1 0 0,0 1 0 0 0,1 0 0 0 0,-1 0 1 0 0,0 0-1 0 0,0 1 0 0 0,0-1 1 0 0,0 0-1 0 0,0 0 0 0 0,1 0 0 0 0,-1 0 1 0 0,0 0-1 0 0,0 0 0 0 0,0 0 1 0 0,0 0-1 0 0,0 0 0 0 0,1 0 0 0 0,-1 0 1 0 0,0 0-1 0 0,0 0 0 0 0,0 0 1 0 0,0 1-1 0 0,0-1 0 0 0,0 0 0 0 0,0 0 1 0 0,1 0-1 0 0,-1 0 0 0 0,0 0 1 0 0,0 0-1 0 0,0 1 0 0 0,0-1 0 0 0,0 0 1 0 0,0 0-1 0 0,0 0 0 0 0,0 0 1 0 0,0 1-1 0 0,0-1 0 0 0,0 0 0 0 0,0 0 1 0 0,0 0-1 0 0,0 0 0 0 0,0 0 1 0 0,0 1-1 0 0,0-1 0 0 0,0 0 0 0 0,0 0 1 0 0,0 0-1 0 0,0 0 0 0 0,0 1 0 0 0,0-1 1 0 0,18-7 94 0 0,0-1 0 0 0,-1 0 0 0 0,0-1-1 0 0,0-1 1 0 0,-1-1 0 0 0,27-22 0 0 0,-14 8-22 0 0,-1-2 0 0 0,40-49 0 0 0,-49 45 885 0 0,-27 37-885 0 0,1 0 1 0 0,0 1 0 0 0,1-1 0 0 0,-1 1 0 0 0,1 0 0 0 0,1 1-1 0 0,-1-1 1 0 0,1 1 0 0 0,1 0 0 0 0,-1 1 0 0 0,2-1 0 0 0,-1 1 0 0 0,1 0-1 0 0,0-1 1 0 0,1 2 0 0 0,0-1 0 0 0,0 0 0 0 0,1 0 0 0 0,0 0-1 0 0,0 1 1 0 0,1-1 0 0 0,3 19 0 0 0,-2-26-92 0 0,-1 0 1 0 0,1-1-1 0 0,0 1 0 0 0,0 0 1 0 0,0 0-1 0 0,0 0 0 0 0,0-1 1 0 0,1 1-1 0 0,-1 0 1 0 0,0-1-1 0 0,1 0 0 0 0,-1 1 1 0 0,1-1-1 0 0,-1 0 0 0 0,1 1 1 0 0,0-1-1 0 0,0 0 1 0 0,0 0-1 0 0,-1-1 0 0 0,1 1 1 0 0,0 0-1 0 0,0 0 0 0 0,0-1 1 0 0,0 0-1 0 0,0 1 0 0 0,0-1 1 0 0,0 0-1 0 0,3 0 1 0 0,5 1 12 0 0,1-1 1 0 0,0 0 0 0 0,-1 0 0 0 0,13-3 0 0 0,-3-2-32 0 0,-1 0 1 0 0,0-1-1 0 0,0-1 0 0 0,-1-1 1 0 0,0-1-1 0 0,30-19 0 0 0,12-5-93 0 0,-34 18 162 0 0,-28 17-64 0 0,-1 0 4 0 0,1 0-1 0 0,-1 0 1 0 0,1 1 0 0 0,-1-1 0 0 0,1 0 0 0 0,0 1-1 0 0,0 0 1 0 0,0-1 0 0 0,1 1 0 0 0,-1 0 0 0 0,1 0-1 0 0,-1 0 1 0 0,1 0 0 0 0,0 0 0 0 0,0 1 0 0 0,0-1 0 0 0,1 0-1 0 0,-1 0 1 0 0,1 1 0 0 0,0-1 0 0 0,0 6 0 0 0,1-7-5 0 0,0-1 1 0 0,0 0 0 0 0,0 1 0 0 0,1-1 0 0 0,-1 0 0 0 0,1 0 0 0 0,-1 0-1 0 0,0 0 1 0 0,1 0 0 0 0,0 0 0 0 0,-1 0 0 0 0,1-1 0 0 0,-1 1-1 0 0,1 0 1 0 0,0-1 0 0 0,0 1 0 0 0,-1-1 0 0 0,1 0 0 0 0,0 0 0 0 0,0 0-1 0 0,2 0 1 0 0,11-2-11 0 0,-1-1-1 0 0,0 0 1 0 0,0-1-1 0 0,0-1 1 0 0,-1 0-1 0 0,0-1 0 0 0,0 0 1 0 0,0-1-1 0 0,0 0 1 0 0,-1-1-1 0 0,-1-1 1 0 0,12-10-1 0 0,-11 9-41 0 0,-1-1-1 0 0,1-1 0 0 0,-2 0 1 0 0,0-1-1 0 0,0 0 1 0 0,-1 0-1 0 0,-1-1 1 0 0,0 0-1 0 0,-1-1 0 0 0,0 1 1 0 0,4-18-1 0 0,-16 5-45 0 0,4 26 95 0 0,1 0 0 0 0,-1 0 0 0 0,1 0 0 0 0,-1 0 0 0 0,1 0 0 0 0,-1 0 1 0 0,0 0-1 0 0,0 0 0 0 0,1 0 0 0 0,-1 1 0 0 0,0-1 0 0 0,0 0 0 0 0,0 0 0 0 0,0 1 1 0 0,0-1-1 0 0,0 1 0 0 0,0-1 0 0 0,0 1 0 0 0,0-1 0 0 0,0 1 0 0 0,0 0 0 0 0,0-1 0 0 0,0 1 1 0 0,-1 0-1 0 0,1 0 0 0 0,0 0 0 0 0,0 0 0 0 0,0 0 0 0 0,0 0 0 0 0,0 0 0 0 0,-2 1 1 0 0,-5 0 32 0 0,1 1 0 0 0,-1 0 0 0 0,0 1 0 0 0,1 0 0 0 0,0 0 0 0 0,0 1 1 0 0,0 0-1 0 0,0 0 0 0 0,0 1 0 0 0,1-1 0 0 0,0 2 0 0 0,0-1 0 0 0,0 0 1 0 0,0 1-1 0 0,1 0 0 0 0,0 1 0 0 0,1-1 0 0 0,-1 1 0 0 0,1 0 0 0 0,0 0 1 0 0,1 0-1 0 0,-3 9 0 0 0,3-7 23 0 0,1 0-1 0 0,0-1 1 0 0,0 1 0 0 0,1 1-1 0 0,1-1 1 0 0,-1 0 0 0 0,2 0-1 0 0,-1 0 1 0 0,1 0 0 0 0,0 0-1 0 0,5 14 1 0 0,-6-16-124 0 0,1-1 1 0 0,-1 1-1 0 0,0-1 1 0 0,-1 0-1 0 0,1 1 1 0 0,-1-1-1 0 0,0 0 1 0 0,-1 0-1 0 0,0 1 0 0 0,-2 5 1 0 0,3-11-242 0 0,10-1-4297 0 0,23-8 2879 0 0,-17-1-1567 0 0,-7 2 1153 0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0.78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44 12 0 0,'22'-2'3634'0'0,"-1"4"-2805"0"0,1 0 1 0 0,-1-2 0 0 0,1-1-1 0 0,42-6 1 0 0,-51 5-863 0 0,0-1 0 0 0,1-1 0 0 0,-1 0 0 0 0,0-1-1 0 0,17-8 1 0 0,-28 12-447 0 0,3-4-3385 0 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2.00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120 262 100 0 0,'-42'7'3034'0'0,"37"-6"-124"0"0,8-1-1201 0 0,23-6-719 0 0,50-18-507 0 0,-57 17-359 0 0,-1-2 0 0 0,0 0 0 0 0,-1-1-1 0 0,0 0 1 0 0,-1-2 0 0 0,0 0 0 0 0,0-1 0 0 0,-2 0 0 0 0,1-1-1 0 0,20-27 1 0 0,-34 39-116 0 0,1 0 0 0 0,-1 1 0 0 0,0-1 0 0 0,0 0 0 0 0,1 0 0 0 0,-1 0 0 0 0,0 0 0 0 0,-1 0 0 0 0,1 0 0 0 0,0-1 0 0 0,-1 1 0 0 0,1 0 0 0 0,-1 0-1 0 0,1-1 1 0 0,-1 1 0 0 0,0 0 0 0 0,0 0 0 0 0,0-1 0 0 0,-1 1 0 0 0,1 0 0 0 0,0 0 0 0 0,-1-1 0 0 0,1 1 0 0 0,-1 0 0 0 0,0 0 0 0 0,0 0 0 0 0,0 0 0 0 0,0 0 0 0 0,0 0 0 0 0,0 0-1 0 0,-1 0 1 0 0,1 0 0 0 0,-3-2 0 0 0,2 2-1 0 0,-1 0 0 0 0,0 0-1 0 0,0 1 1 0 0,0-1 0 0 0,-1 1-1 0 0,1 0 1 0 0,0 0 0 0 0,-1 0-1 0 0,1 0 1 0 0,0 0 0 0 0,-1 1-1 0 0,1-1 1 0 0,-1 1 0 0 0,1 0-1 0 0,-1 0 1 0 0,1 0 0 0 0,-1 1-1 0 0,1-1 1 0 0,-7 3 0 0 0,-6 2 83 0 0,0 1-1 0 0,1 1 1 0 0,-1 0 0 0 0,2 2 0 0 0,-1-1 0 0 0,1 2 0 0 0,1 0 0 0 0,-22 20 0 0 0,13-8 183 0 0,1 1 0 0 0,0 0 0 0 0,-28 47 0 0 0,43-61-179 0 0,0 1-1 0 0,0 0 0 0 0,2 0 1 0 0,-7 17-1 0 0,10-23-62 0 0,0 0 0 0 0,0-1 0 0 0,1 1 0 0 0,-1 0 0 0 0,1-1 0 0 0,0 1 0 0 0,0 0 0 0 0,0 0 0 0 0,0-1 0 0 0,1 1 0 0 0,-1 0-1 0 0,1-1 1 0 0,0 1 0 0 0,0 0 0 0 0,0-1 0 0 0,1 1 0 0 0,3 5 0 0 0,-3-7-21 0 0,0 0 0 0 0,0-1 0 0 0,0 1 0 0 0,0-1 1 0 0,0 1-1 0 0,1-1 0 0 0,-1 0 0 0 0,0 0 0 0 0,1 0 0 0 0,-1 0 0 0 0,1 0 0 0 0,0-1 0 0 0,-1 1 0 0 0,1-1 0 0 0,-1 0 0 0 0,1 1 0 0 0,0-1 0 0 0,-1 0 0 0 0,5-1 0 0 0,47-5 16 0 0,-52 6-26 0 0,34-9-139 0 0,-1-1 0 0 0,0-2 0 0 0,0-1 0 0 0,49-27 0 0 0,-27 13-131 0 0,-56 29 329 0 0,-8 10 25 0 0,3-8-43 0 0,1 1 0 0 0,0-1 0 0 0,0 1 0 0 0,1 0 0 0 0,-1 0 0 0 0,1 0-1 0 0,0 0 1 0 0,0 1 0 0 0,-1 5 0 0 0,4-10-35 0 0,-1 0 0 0 0,0 0 0 0 0,1 0 0 0 0,-1 0 0 0 0,1 0 1 0 0,-1 0-1 0 0,1 0 0 0 0,-1 0 0 0 0,1 0 0 0 0,0-1 0 0 0,-1 1 0 0 0,1 0 0 0 0,0 0 0 0 0,0-1 0 0 0,0 1 0 0 0,-1 0 0 0 0,1-1 0 0 0,0 1 0 0 0,0-1 0 0 0,0 1 0 0 0,0-1 0 0 0,0 0 0 0 0,0 1 0 0 0,0-1 0 0 0,0 0 0 0 0,0 0 1 0 0,0 1-1 0 0,0-1 0 0 0,0 0 0 0 0,0 0 0 0 0,1 0 0 0 0,-1 0 0 0 0,1-1 0 0 0,24 0 35 0 0,-12-2-65 0 0,0 1 1 0 0,-1-2-1 0 0,1 0 0 0 0,-1 0 1 0 0,0-2-1 0 0,-1 1 0 0 0,1-2 1 0 0,-1 1-1 0 0,0-2 0 0 0,12-8 1 0 0,-5 0-109 0 0,0 0-1 0 0,-1-1 1 0 0,-1-1 0 0 0,23-31 0 0 0,-16 14-269 0 0,32-58 1 0 0,-56 92 396 0 0,1 0 0 0 0,-1 0 0 0 0,1 0 0 0 0,-1 0 0 0 0,1 0 0 0 0,-1 0 0 0 0,0 0 0 0 0,1-1 0 0 0,-1 1 0 0 0,0 0 0 0 0,0 0 0 0 0,0 0 0 0 0,0 0 0 0 0,0 0 0 0 0,0-1 0 0 0,0 1 0 0 0,0-2 0 0 0,-1 3 10 0 0,1-1 1 0 0,0 1-1 0 0,-1-1 0 0 0,1 1 1 0 0,-1-1-1 0 0,1 1 1 0 0,-1 0-1 0 0,1-1 0 0 0,0 1 1 0 0,-1 0-1 0 0,1-1 0 0 0,-1 1 1 0 0,1 0-1 0 0,-1 0 0 0 0,0 0 1 0 0,1-1-1 0 0,-1 1 0 0 0,1 0 1 0 0,-1 0-1 0 0,1 0 1 0 0,-1 0-1 0 0,1 0 0 0 0,-1 0 1 0 0,-1 0-1 0 0,-1 0 17 0 0,0 1-1 0 0,0 0 1 0 0,0-1 0 0 0,0 1 0 0 0,0 0-1 0 0,1 0 1 0 0,-1 1 0 0 0,0-1 0 0 0,0 0-1 0 0,1 1 1 0 0,-1 0 0 0 0,-2 2-1 0 0,-5 7 87 0 0,1 1-1 0 0,0 0 0 0 0,0 0 0 0 0,2 1 0 0 0,0 0 0 0 0,0 1 0 0 0,1-1 0 0 0,-6 22 0 0 0,3 23 144 0 0,9-55-238 0 0,0 0 0 0 0,0 0 0 0 0,0 0 0 0 0,0 0 0 0 0,1-1 0 0 0,-1 1 0 0 0,1 0 0 0 0,0 0 0 0 0,0 0 0 0 0,0 0 0 0 0,0 0 0 0 0,0-1 0 0 0,0 1 0 0 0,1-1 0 0 0,-1 1 0 0 0,4 3 0 0 0,-2-4-15 0 0,1 0 0 0 0,-1-1-1 0 0,1 1 1 0 0,0-1 0 0 0,-1 0 0 0 0,1 0 0 0 0,0 0 0 0 0,0 0 0 0 0,0-1 0 0 0,-1 1 0 0 0,1-1 0 0 0,0 0 0 0 0,0 0 0 0 0,0-1 0 0 0,0 1 0 0 0,0-1 0 0 0,0 0 0 0 0,-1 0 0 0 0,1 0 0 0 0,5-2 0 0 0,12-5-169 0 0,42-20 0 0 0,-62 27 160 0 0,22-10-131 0 0,-1-2 0 0 0,0 0 0 0 0,-1-2 0 0 0,-1 0 0 0 0,0-1 0 0 0,-1-1 0 0 0,-1-1 0 0 0,-1-1 0 0 0,0 0 0 0 0,25-40 0 0 0,-41 57 435 0 0,-20 17-137 0 0,11-7-75 0 0,0 1 0 0 0,1 1 0 0 0,0-1-1 0 0,1 1 1 0 0,0 0 0 0 0,0 1 0 0 0,1-1-1 0 0,-6 19 1 0 0,-2 3 65 0 0,11-27-118 0 0,1 0 1 0 0,-1 0-1 0 0,1 0 1 0 0,1 1-1 0 0,-1-1 1 0 0,1 1-1 0 0,-1-1 1 0 0,2 7-1 0 0,-1-10-62 0 0,0 0-1 0 0,0 0 0 0 0,0 0 0 0 0,0 0 1 0 0,1 0-1 0 0,-1 0 0 0 0,1 0 0 0 0,-1 0 1 0 0,1 0-1 0 0,0 0 0 0 0,0 0 0 0 0,0-1 1 0 0,0 1-1 0 0,0 0 0 0 0,0 0 0 0 0,0-1 1 0 0,1 1-1 0 0,-1-1 0 0 0,0 1 0 0 0,1-1 1 0 0,-1 0-1 0 0,1 1 0 0 0,0-1 0 0 0,-1 0 1 0 0,4 1-1 0 0,2 0-297 0 0,0-1 1 0 0,0 0-1 0 0,0 0 1 0 0,0-1-1 0 0,1 0 1 0 0,-1 0-1 0 0,0-1 1 0 0,0 0-1 0 0,8-2 1 0 0,21-5-4164 0 0,-35 7 4321 0 0,23-4-2603 0 0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4.472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1 341 524 0 0,'0'1'102'0'0,"0"-1"0"0"0,0 1-1 0 0,0-1 1 0 0,0 1 0 0 0,0-1 0 0 0,0 1 0 0 0,0-1-1 0 0,0 1 1 0 0,1-1 0 0 0,-1 1 0 0 0,0-1 0 0 0,0 1-1 0 0,1-1 1 0 0,-1 0 0 0 0,0 1 0 0 0,1-1 0 0 0,-1 1-1 0 0,0-1 1 0 0,1 0 0 0 0,-1 1 0 0 0,0-1 0 0 0,1 0-1 0 0,-1 0 1 0 0,1 1 0 0 0,-1-1 0 0 0,1 0 0 0 0,-1 0 0 0 0,1 1-1 0 0,-1-1 1 0 0,1 0 0 0 0,-1 0 0 0 0,1 0 0 0 0,-1 0-1 0 0,1 0 1 0 0,-1 0 0 0 0,1 0 0 0 0,-1 0 0 0 0,1 0-1 0 0,-1 0 1 0 0,1 0 0 0 0,-1 0 0 0 0,1 0 0 0 0,-1-1-1 0 0,1 1 1 0 0,20-8 140 0 0,0-1-1 0 0,-1-1 1 0 0,0-1-1 0 0,0 0 1 0 0,-1-2-1 0 0,-1 0 1 0 0,0-1-1 0 0,-1-1 1 0 0,-1 0 0 0 0,16-20-1 0 0,-19 19-154 0 0,-2-1-1 0 0,1 0 1 0 0,-2 0 0 0 0,12-29-1 0 0,-21 43-59 0 0,-1 0-1 0 0,1-1 0 0 0,-1 1 0 0 0,0-1 0 0 0,0 1 1 0 0,-1-1-1 0 0,1 1 0 0 0,-1 0 0 0 0,0-1 0 0 0,0 1 1 0 0,0 0-1 0 0,0-1 0 0 0,0 1 0 0 0,-1 0 0 0 0,1 0 0 0 0,-1 0 1 0 0,0 0-1 0 0,0 1 0 0 0,0-1 0 0 0,0 0 0 0 0,0 1 1 0 0,-1-1-1 0 0,1 1 0 0 0,-1 0 0 0 0,0 0 0 0 0,0 0 1 0 0,-3-2-1 0 0,4 4 36 0 0,-20 7 48 0 0,17-5-58 0 0,-1 1 0 0 0,1-1 0 0 0,-1 1 1 0 0,1 0-1 0 0,0 1 0 0 0,0 0 0 0 0,0-1 1 0 0,1 1-1 0 0,-1 1 0 0 0,1-1 0 0 0,0 1 0 0 0,-5 6 1 0 0,-2 7 149 0 0,0 1 0 0 0,-10 23 0 0 0,-7 12 162 0 0,15-31-224 0 0,1 1-1 0 0,1 1 0 0 0,1 0 0 0 0,1 0 1 0 0,1 1-1 0 0,2 0 0 0 0,1 0 0 0 0,-4 53 1 0 0,8-76-132 0 0,1-1 0 0 0,0 0 0 0 0,0 1 0 0 0,1-1 0 0 0,-1 1 0 0 0,0-1 0 0 0,1 0-1 0 0,-1 1 1 0 0,1-1 0 0 0,0 0 0 0 0,0 1 0 0 0,0-1 0 0 0,0 0 0 0 0,0 0 0 0 0,0 0 0 0 0,1 0 0 0 0,-1 0 0 0 0,1 0 0 0 0,-1 0 0 0 0,1-1 0 0 0,0 1 0 0 0,0-1 0 0 0,0 1 0 0 0,0-1 0 0 0,0 1 0 0 0,0-1 0 0 0,0 0 0 0 0,0 0 0 0 0,0 0 0 0 0,1 0 0 0 0,-1-1 0 0 0,0 1 0 0 0,4 0-1 0 0,-4 0-25 0 0,3-3-8 0 0,5-2-10 0 0,-1 0 1 0 0,0 0 0 0 0,0-1 0 0 0,-1 0-1 0 0,1-1 1 0 0,-1 1 0 0 0,-1-2-1 0 0,1 1 1 0 0,9-11 0 0 0,5-9-234 0 0,27-40 0 0 0,-35 46 170 0 0,-13 18 74 0 0,1-1-1 0 0,-1 1 0 0 0,0-1 0 0 0,1 0 0 0 0,-1 1 0 0 0,0-1 1 0 0,-1 0-1 0 0,1 0 0 0 0,0 0 0 0 0,-1-3 0 0 0,6 4-10 0 0,-1-1 0 0 0,1 1 0 0 0,0 1-1 0 0,-1-1 1 0 0,1 1 0 0 0,10-1 0 0 0,-15 2 34 0 0,48-9-259 0 0,24 0-77 0 0,-69 9 295 0 0,0 0 10 0 0,-4 0 34 0 0,25 3-68 0 0,-25-3 65 0 0,1 0 1 0 0,0 0-1 0 0,-1 1 1 0 0,1-1-1 0 0,-1 0 1 0 0,1 0-1 0 0,-1 0 1 0 0,1 0-1 0 0,0 1 1 0 0,-1-1-1 0 0,1 0 1 0 0,-1 1-1 0 0,1-1 1 0 0,-1 0-1 0 0,0 1 1 0 0,1-1-1 0 0,-1 1 1 0 0,1-1-1 0 0,-1 1 1 0 0,0-1-1 0 0,1 1 1 0 0,-1-1-1 0 0,0 1 1 0 0,1-1-1 0 0,-1 1 1 0 0,0-1-1 0 0,0 1 1 0 0,0-1-1 0 0,1 1 1 0 0,-1-1-1 0 0,0 1 0 0 0,0 0 1 0 0,0-1-1 0 0,0 1 1 0 0,0-1-1 0 0,0 1 1 0 0,0 0-1 0 0,0-1 1 0 0,0 1-1 0 0,-1-1 1 0 0,1 1-1 0 0,0 0 1 0 0,0-1-1 0 0,0 1 1 0 0,-1 0-1 0 0,-9 19 55 0 0,0 0 0 0 0,2 1 0 0 0,0 0 0 0 0,2 0 0 0 0,0 1-1 0 0,-3 27 1 0 0,5-29 3 0 0,4-2 34 0 0,1-16-81 0 0,1 0 0 0 0,0 0 0 0 0,1 0 0 0 0,-1 0 0 0 0,0 0 0 0 0,0-1 0 0 0,1 1 0 0 0,-1-1 0 0 0,6 2 0 0 0,-5-3-6 0 0,1 0 1 0 0,0-1-1 0 0,-1 1 1 0 0,1-1-1 0 0,-1 0 1 0 0,1 0-1 0 0,-1-1 1 0 0,1 1-1 0 0,-1-1 1 0 0,0 1-1 0 0,5-4 1 0 0,8-5-3 0 0,-1 0 1 0 0,0 0 0 0 0,-1-2 0 0 0,0 0-1 0 0,-1 0 1 0 0,21-26 0 0 0,-31 34-6 0 0,0 1 0 0 0,-1-1 1 0 0,0 0-1 0 0,1 0 0 0 0,-1-1 0 0 0,-1 1 1 0 0,1 0-1 0 0,-1-1 0 0 0,1 1 0 0 0,-1 0 0 0 0,-1-1 1 0 0,1 0-1 0 0,0-7 0 0 0,-2 9 2 0 0,1 0 0 0 0,-1-1 0 0 0,0 1-1 0 0,0 0 1 0 0,0-1 0 0 0,-1 1 0 0 0,1 0 0 0 0,-1 0-1 0 0,0 0 1 0 0,0 1 0 0 0,0-1 0 0 0,0 0 0 0 0,0 1-1 0 0,-1-1 1 0 0,1 1 0 0 0,-1-1 0 0 0,1 1 0 0 0,-1 0-1 0 0,0 0 1 0 0,-5-2 0 0 0,4 2 5 0 0,1 1 1 0 0,0 0-1 0 0,-1 0 1 0 0,1 0-1 0 0,-1 0 0 0 0,1 1 1 0 0,-1-1-1 0 0,1 1 0 0 0,-1 0 1 0 0,1 0-1 0 0,-1 0 1 0 0,1 1-1 0 0,-1-1 0 0 0,1 1 1 0 0,-1 0-1 0 0,1 0 1 0 0,-5 2-1 0 0,0 0 36 0 0,0 0 0 0 0,0 1-1 0 0,0 0 1 0 0,0 0 0 0 0,-10 8 0 0 0,15-8-18 0 0,-1-1 0 0 0,1 1 0 0 0,0 0 0 0 0,0 0 1 0 0,0 0-1 0 0,1 0 0 0 0,-1 0 0 0 0,1 1 0 0 0,0-1 0 0 0,0 1 0 0 0,1 0 0 0 0,-1 0 0 0 0,1-1 1 0 0,0 1-1 0 0,1 0 0 0 0,-1 0 0 0 0,1 0 0 0 0,0 0 0 0 0,0 0 0 0 0,1 8 0 0 0,-1-9-12 0 0,1 1-1 0 0,-1-1 1 0 0,1 0-1 0 0,0 0 1 0 0,0 0-1 0 0,1 0 1 0 0,-1 0-1 0 0,1 0 1 0 0,0 0-1 0 0,0-1 1 0 0,0 1-1 0 0,0 0 0 0 0,1-1 1 0 0,-1 0-1 0 0,1 1 1 0 0,0-1-1 0 0,0 0 1 0 0,0-1-1 0 0,1 1 1 0 0,-1 0-1 0 0,1-1 1 0 0,-1 0-1 0 0,8 4 1 0 0,-1-5-16 0 0,0 0 1 0 0,0 0-1 0 0,0-1 1 0 0,-1-1 0 0 0,1 0-1 0 0,0 0 1 0 0,0 0-1 0 0,-1-1 1 0 0,1-1-1 0 0,11-4 1 0 0,29-12-132 0 0,-1-1 0 0 0,-1-3 1 0 0,58-36-1 0 0,-24 12-14 0 0,-23 11 94 0 0,-56 35 387 0 0,-2 18-154 0 0,0-15-154 0 0,-1 1 1 0 0,1-1 0 0 0,-1 1 0 0 0,0-1-1 0 0,0 1 1 0 0,0-1 0 0 0,0 1 0 0 0,-1-1-1 0 0,1 1 1 0 0,-1-1 0 0 0,1 0 0 0 0,-2 4-1 0 0,-7 17 160 0 0,-3 6 137 0 0,0 0 0 0 0,-2-1 0 0 0,-18 27 0 0 0,31-54-27 0 0,3-5-259 0 0,10-19-57 0 0,2 1 1 0 0,0 0-1 0 0,1 1 1 0 0,22-23-1 0 0,-25 29-39 0 0,19-13-199 0 0,-30 27 232 0 0,0 1 25 0 0,-1-1 0 0 0,1 1 0 0 0,-1 0 0 0 0,1-1 0 0 0,0 1 1 0 0,-1 0-1 0 0,1 0 0 0 0,-1 0 0 0 0,1 0 0 0 0,-1 0 0 0 0,1-1 0 0 0,0 1 0 0 0,-1 0 0 0 0,1 0 0 0 0,-1 0 0 0 0,1 1 0 0 0,0-1 0 0 0,-1 0 0 0 0,1 0 0 0 0,-1 0 0 0 0,1 0 0 0 0,0 1 0 0 0,6 4-1 0 0,-1 0-1 0 0,0 0 1 0 0,0 0-1 0 0,-1 1 0 0 0,0 0 1 0 0,6 7-1 0 0,-9-9-5 0 0,0-1 0 0 0,0 0 0 0 0,1 0 0 0 0,-1 0 0 0 0,1 0 0 0 0,0 0 0 0 0,0 0 0 0 0,0-1 0 0 0,0 1 0 0 0,1-1-1 0 0,-1 0 1 0 0,1 0 0 0 0,-1 0 0 0 0,1 0 0 0 0,0-1 0 0 0,7 2 0 0 0,-8-2-46 0 0,3-2-114 0 0,10-3-36 0 0,-1 0-1 0 0,1-1 0 0 0,-1-1 1 0 0,0 0-1 0 0,-1-1 1 0 0,21-12-1 0 0,78-64-1674 0 0,-83 60 1510 0 0,2 2 208 0 0,-31 21 427 0 0,-4 9-153 0 0,0 0-1 0 0,-1 0 0 0 0,0 0 0 0 0,0 0 0 0 0,-7 8 0 0 0,3-2 22 0 0,-11 25 248 0 0,2 1 1 0 0,-23 79-1 0 0,22-66-171 0 0,-5 25 69 0 0,10-43-176 0 0,11-32-85 0 0,0 0 1 0 0,0 0-1 0 0,1 0 0 0 0,-1 0 1 0 0,1 0-1 0 0,0 0 1 0 0,0 0-1 0 0,1 0 0 0 0,-1 0 1 0 0,1 0-1 0 0,0 0 1 0 0,0 1-1 0 0,1 3 0 0 0,0 1 80 0 0,-3-11-57 0 0,-4-14-37 0 0,6-6-146 0 0,1 0 0 0 0,2 0 0 0 0,0 0 0 0 0,1 0 0 0 0,9-25 0 0 0,-7 27-25 0 0,5-10-61 0 0,-11 29 215 0 0,1-1 0 0 0,-1 1 0 0 0,1 0 1 0 0,-1-1-1 0 0,1 1 0 0 0,0 0 0 0 0,0 0 0 0 0,-1-1 0 0 0,1 1 1 0 0,0 0-1 0 0,0 0 0 0 0,0 0 0 0 0,1 0 0 0 0,-1 0 0 0 0,0 0 1 0 0,0 1-1 0 0,0-1 0 0 0,3-1 0 0 0,1 6 39 0 0,0 1 0 0 0,0 0 1 0 0,0 0-1 0 0,-1 0 0 0 0,6 9 0 0 0,-7-10-9 0 0,0-1-9 0 0,0 1 1 0 0,0-1 0 0 0,0-1-1 0 0,1 1 1 0 0,-1 0 0 0 0,1-1 0 0 0,0 0-1 0 0,0 0 1 0 0,-1 0 0 0 0,1 0 0 0 0,1 0-1 0 0,-1-1 1 0 0,0 0 0 0 0,0 0 0 0 0,0 0-1 0 0,1 0 1 0 0,-1-1 0 0 0,0 1 0 0 0,1-1-1 0 0,-1 0 1 0 0,0-1 0 0 0,1 1-1 0 0,-1-1 1 0 0,0 0 0 0 0,1 0 0 0 0,-1 0-1 0 0,4-2 1 0 0,13-5-30 0 0,-1-2 0 0 0,-1 0 0 0 0,0-1 0 0 0,24-18 0 0 0,14-7-38 0 0,-7 8 5 0 0,-48 28 195 0 0,0 20-15 0 0,-1 15 135 0 0,-1-34-246 0 0,0 1 0 0 0,0 0 0 0 0,0 0 0 0 0,0-1 1 0 0,0 1-1 0 0,0 0 0 0 0,0 0 0 0 0,1-1 0 0 0,-1 1 1 0 0,1 0-1 0 0,0-1 0 0 0,-1 1 0 0 0,1-1 0 0 0,0 1 0 0 0,0-1 1 0 0,0 1-1 0 0,0-1 0 0 0,0 1 0 0 0,0-1 0 0 0,0 0 1 0 0,0 0-1 0 0,1 0 0 0 0,-1 1 0 0 0,0-1 0 0 0,1 0 1 0 0,-1-1-1 0 0,1 1 0 0 0,-1 0 0 0 0,1 0 0 0 0,0-1 1 0 0,1 2-1 0 0,4 0 9 0 0,1 1 0 0 0,-1-1 0 0 0,1 0 1 0 0,14 2-1 0 0,-10-5-11 0 0,0 0 0 0 0,0-1 1 0 0,0 0-1 0 0,-1-1 0 0 0,1 0 0 0 0,-1-1 1 0 0,1 0-1 0 0,-1-1 0 0 0,0 0 0 0 0,-1-1 0 0 0,11-6 1 0 0,-15 8-9 0 0,68-43 19 0 0,-69 44-25 0 0,0-1-1 0 0,-1 0 0 0 0,1 0 1 0 0,-1 0-1 0 0,0-1 1 0 0,0 0-1 0 0,0 0 1 0 0,-1 0-1 0 0,0 0 0 0 0,0 0 1 0 0,4-10-1 0 0,-6 12 2 0 0,-1 1-1 0 0,0-1 0 0 0,0 0 1 0 0,0 1-1 0 0,0-1 1 0 0,0 0-1 0 0,-1 0 0 0 0,1 1 1 0 0,-1-1-1 0 0,0 1 0 0 0,0-1 1 0 0,0 0-1 0 0,0 1 1 0 0,0 0-1 0 0,0-1 0 0 0,-1 1 1 0 0,1 0-1 0 0,-1-1 1 0 0,0 1-1 0 0,1 0 0 0 0,-1 0 1 0 0,0 1-1 0 0,0-1 0 0 0,0 0 1 0 0,-1 0-1 0 0,1 1 1 0 0,0 0-1 0 0,-1-1 0 0 0,1 1 1 0 0,-4-1-1 0 0,-3-3 1 0 0,0 1 0 0 0,-1 0 1 0 0,1 0-1 0 0,-1 1 0 0 0,0 0 0 0 0,-15-1 0 0 0,17 3 30 0 0,-1 2 1 0 0,0-1-1 0 0,1 1 0 0 0,-1 1 0 0 0,0-1 1 0 0,1 1-1 0 0,0 1 0 0 0,-1 0 0 0 0,1 0 0 0 0,0 0 1 0 0,0 1-1 0 0,1 0 0 0 0,-1 1 0 0 0,1 0 0 0 0,0 0 1 0 0,0 0-1 0 0,-11 13 0 0 0,15-15-21 0 0,0 0 0 0 0,0 0 0 0 0,0 1 1 0 0,0-1-1 0 0,1 1 0 0 0,-1 0 0 0 0,1 0 0 0 0,0 0 0 0 0,0 0 1 0 0,1 0-1 0 0,-1 0 0 0 0,1 0 0 0 0,0 1 0 0 0,0-1 0 0 0,0 0 0 0 0,1 1 1 0 0,-1-1-1 0 0,1 1 0 0 0,0-1 0 0 0,0 1 0 0 0,1-1 0 0 0,-1 0 1 0 0,1 1-1 0 0,0-1 0 0 0,0 0 0 0 0,1 1 0 0 0,-1-1 0 0 0,1 0 1 0 0,0 0-1 0 0,0 0 0 0 0,0 0 0 0 0,1-1 0 0 0,-1 1 0 0 0,1-1 1 0 0,4 5-1 0 0,-5-6-117 0 0,1 0 0 0 0,0 1 0 0 0,0-1 0 0 0,0-1 0 0 0,1 1 0 0 0,-1 0 0 0 0,0-1 0 0 0,1 1 0 0 0,-1-1 0 0 0,1 0 0 0 0,-1 0 0 0 0,1 0 1 0 0,0-1-1 0 0,-1 1 0 0 0,1-1 0 0 0,0 0 0 0 0,-1 0 0 0 0,1 0 0 0 0,0-1 0 0 0,-1 1 0 0 0,1-1 0 0 0,-1 0 0 0 0,7-2 0 0 0,9-3-1019 0 0,0-2-1 0 0,0 0 0 0 0,19-11 0 0 0,-33 16 596 0 0,27-14-1374 0 0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5.37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214 20 664 0 0,'0'0'635'0'0,"-10"40"3104"0"0,5-33-2064 0 0,11-9-816 0 0,9-6-640 0 0,-13 6-188 0 0,-1-1-1 0 0,1 1 0 0 0,-1 0 1 0 0,0-1-1 0 0,1 1 0 0 0,-1 0 1 0 0,0-1-1 0 0,-1 0 0 0 0,1 1 1 0 0,0-1-1 0 0,-1 1 0 0 0,1-5 1 0 0,-1 7-22 0 0,0-1 0 0 0,0 0 0 0 0,0 1 0 0 0,0-1 0 0 0,0 0 0 0 0,0 1 0 0 0,0-1 1 0 0,0 0-1 0 0,0 0 0 0 0,0 1 0 0 0,0-1 0 0 0,0 0 0 0 0,0 1 0 0 0,-1-1 0 0 0,1 0 1 0 0,0 1-1 0 0,-1-1 0 0 0,1 0 0 0 0,0 1 0 0 0,-1-1 0 0 0,1 1 0 0 0,-1-1 0 0 0,1 1 0 0 0,-1-1 1 0 0,1 1-1 0 0,-1-1 0 0 0,1 1 0 0 0,-1-1 0 0 0,0 1 0 0 0,1 0 0 0 0,-1-1 0 0 0,1 1 0 0 0,-1 0 1 0 0,0-1-1 0 0,1 1 0 0 0,-1 0 0 0 0,0 0 0 0 0,0 0 0 0 0,1 0 0 0 0,-1 0 0 0 0,0 0 1 0 0,1 0-1 0 0,-1 0 0 0 0,0 0 0 0 0,0 0 0 0 0,1 0 0 0 0,-1 0 0 0 0,0 0 0 0 0,1 1 0 0 0,-1-1 1 0 0,0 0-1 0 0,0 1 0 0 0,-14 5 124 0 0,0 1 1 0 0,0 0-1 0 0,1 1 1 0 0,0 0 0 0 0,1 2-1 0 0,0-1 1 0 0,0 2-1 0 0,1-1 1 0 0,1 2-1 0 0,0 0 1 0 0,0 0-1 0 0,-11 17 1 0 0,18-23-68 0 0,0 1 1 0 0,1-1-1 0 0,0 0 1 0 0,0 1-1 0 0,0 0 1 0 0,0 0-1 0 0,1-1 1 0 0,1 2-1 0 0,-1-1 1 0 0,1 0-1 0 0,0 0 1 0 0,1 0-1 0 0,0 8 0 0 0,-1-11-34 0 0,1-1-1 0 0,1 1 1 0 0,-1-1 0 0 0,0 1-1 0 0,1-1 1 0 0,0 0-1 0 0,0 1 1 0 0,0-1-1 0 0,0 0 1 0 0,0 0-1 0 0,1 0 1 0 0,0 1-1 0 0,-1-2 1 0 0,1 1-1 0 0,0 0 1 0 0,0 0-1 0 0,1 0 1 0 0,-1-1-1 0 0,0 0 1 0 0,1 1-1 0 0,0-1 1 0 0,-1 0-1 0 0,1 0 1 0 0,0 0-1 0 0,0 0 1 0 0,0-1-1 0 0,0 1 1 0 0,4 0-1 0 0,0-1-17 0 0,1 0 0 0 0,-1 0 0 0 0,1-1 1 0 0,-1 0-1 0 0,1 0 0 0 0,-1-1 0 0 0,0 0 0 0 0,1 0 0 0 0,-1-1 0 0 0,0 0 0 0 0,0 0 0 0 0,0-1 0 0 0,0 0 1 0 0,0 0-1 0 0,10-7 0 0 0,-1 1-29 0 0,-1-1 1 0 0,0-1-1 0 0,0-1 0 0 0,-2 0 1 0 0,15-15-1 0 0,-19 18-15 0 0,0-1 0 0 0,0-1-1 0 0,-1 1 1 0 0,0-1 0 0 0,-1-1 0 0 0,0 1-1 0 0,8-22 1 0 0,-6 21 1 0 0,-8 12 27 0 0,-1-1 1 0 0,1 1-1 0 0,-1 0 1 0 0,1-1-1 0 0,-1 1 1 0 0,1-1 0 0 0,-1 1-1 0 0,0-1 1 0 0,1 1-1 0 0,-1-1 1 0 0,1 1 0 0 0,-1-1-1 0 0,0 0 1 0 0,0 1-1 0 0,1-1 1 0 0,-1 1 0 0 0,0-1-1 0 0,0 0 1 0 0,0 1-1 0 0,0-1 1 0 0,0 0 0 0 0,1 0-1 0 0,-1 0 33 0 0,-1 1-27 0 0,1 0-1 0 0,0 0 1 0 0,0 0 0 0 0,0 0 0 0 0,0 0 0 0 0,0 0-1 0 0,-1 0 1 0 0,1 0 0 0 0,0 0 0 0 0,0 0 0 0 0,0 0-1 0 0,0 0 1 0 0,0 0 0 0 0,0 0 0 0 0,-1 0 0 0 0,1 0 0 0 0,0 0-1 0 0,0-1 1 0 0,0 1 0 0 0,0 0 0 0 0,0 0 0 0 0,0 0-1 0 0,-1 0 1 0 0,1 0 0 0 0,0 0 0 0 0,0 0 0 0 0,0 0-1 0 0,0 0 1 0 0,0 0 0 0 0,0-1 0 0 0,0 1 0 0 0,0 0-1 0 0,0 0 1 0 0,0 0 0 0 0,-1 0 0 0 0,1 0 0 0 0,0 0 0 0 0,0-1-1 0 0,0 1 1 0 0,0 0 0 0 0,0 0 0 0 0,0 0 0 0 0,0 0-1 0 0,0 0 1 0 0,0-1 0 0 0,0 1 0 0 0,0 0 0 0 0,0 0-1 0 0,0 0 1 0 0,0 0 0 0 0,0 0 0 0 0,0 0 0 0 0,0-1-1 0 0,1 1 1 0 0,-1 0 0 0 0,0 0 0 0 0,0 0 0 0 0,0 0-1 0 0,-12 14 61 0 0,1 0 0 0 0,0 1-1 0 0,1 1 1 0 0,-15 31-1 0 0,-26 76 93 0 0,50-120-156 0 0,0-1 0 0 0,0 1 0 0 0,1-1 1 0 0,-1 1-1 0 0,0 0 0 0 0,1 0 0 0 0,0-1 0 0 0,0 1 0 0 0,-1 0 1 0 0,2 0-1 0 0,-1-1 0 0 0,0 1 0 0 0,0 0 0 0 0,1-1 0 0 0,0 1 1 0 0,0 0-1 0 0,-1-1 0 0 0,1 1 0 0 0,1-1 0 0 0,-1 1 0 0 0,0-1 1 0 0,1 1-1 0 0,2 3 0 0 0,-2-5-11 0 0,3-3-25 0 0,3-1 13 0 0,-1 0-1 0 0,1 0 0 0 0,-1-1 1 0 0,0 0-1 0 0,0 0 1 0 0,0-1-1 0 0,0 1 0 0 0,-1-2 1 0 0,0 1-1 0 0,0-1 1 0 0,8-10-1 0 0,2-6-114 0 0,-1 0 0 0 0,16-31 0 0 0,-4 4-63 0 0,-15 33 143 0 0,9-20-84 0 0,-20 34 134 0 0,1 0 0 0 0,-1 1 0 0 0,0-1 0 0 0,0 1 0 0 0,1 0 0 0 0,-1-1 0 0 0,1 1 0 0 0,-1 0 0 0 0,1 0 0 0 0,0 0 0 0 0,-1 0 0 0 0,1 0 0 0 0,0 0 0 0 0,0 1-1 0 0,0-1 1 0 0,0 1 0 0 0,2-1 0 0 0,36-6-183 0 0,-30 6 147 0 0,-8 1 20 0 0,27 3-55 0 0,-28-1 80 0 0,1 1 0 0 0,-1-1 1 0 0,1 0-1 0 0,-1 1 0 0 0,0-1 1 0 0,0 1-1 0 0,0-1 0 0 0,0 1 0 0 0,-1-1 1 0 0,1 1-1 0 0,-1 0 0 0 0,1-1 1 0 0,-1 1-1 0 0,0 0 0 0 0,0-1 1 0 0,0 1-1 0 0,-1 0 0 0 0,1-1 0 0 0,-1 1 1 0 0,1 0-1 0 0,-2 2 0 0 0,-26 67 76 0 0,7-19-18 0 0,20-50-57 0 0,1-1-1 0 0,-1 1 1 0 0,1-1-1 0 0,-1 1 1 0 0,1 0-1 0 0,0-1 1 0 0,0 1 0 0 0,0-1-1 0 0,0 1 1 0 0,0 0-1 0 0,1-1 1 0 0,0 4-1 0 0,0-5-16 0 0,0 0-1 0 0,0 0 1 0 0,0 1-1 0 0,0-1 1 0 0,0-1-1 0 0,0 1 1 0 0,0 0-1 0 0,0 0 1 0 0,0 0-1 0 0,1 0 1 0 0,-1-1-1 0 0,0 1 1 0 0,1-1-1 0 0,-1 1 1 0 0,0-1-1 0 0,1 1 1 0 0,-1-1-1 0 0,1 0 1 0 0,-1 0-1 0 0,0 0 1 0 0,3 0-1 0 0,-1 0-171 0 0,19-5-362 0 0,-13 3-18 0 0,0-1 0 0 0,0 1 1 0 0,0-1-1 0 0,-1-1 0 0 0,0 0 0 0 0,1 0 1 0 0,-1 0-1 0 0,-1-1 0 0 0,1 0 0 0 0,-1-1 0 0 0,11-10 1 0 0,-6 4-1400 0 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5.70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216 0 548 0 0,'-8'9'438'0'0,"1"0"-1"0"0,0 1 1 0 0,0 0 0 0 0,1 0 0 0 0,0 1-1 0 0,1 0 1 0 0,0 0 0 0 0,1 0-1 0 0,0 0 1 0 0,-4 23 0 0 0,-11 25 706 0 0,6-21-291 0 0,-11 56 0 0 0,-5 14 15 0 0,18-72-1177 0 0,2 0 1 0 0,1 1 0 0 0,-6 61-1 0 0,13-91-338 0 0,0 1 0 0 0,0 0-1 0 0,-1-1 1 0 0,0 1-1 0 0,-4 7 1 0 0,-3 11-1584 0 0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27:36.01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0 1 196 0 0,'3'42'5866'0'0,"3"-33"-5011"0"0,-15-28-6404 0 0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5:26.608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 13 368 0 0,'0'0'2198'0'0,"-4"-8"837"0"0,4 8-3023 0 0,0 0 0 0 0,0-1 0 0 0,0 1 0 0 0,0 0-1 0 0,0 0 1 0 0,0 0 0 0 0,0 0 0 0 0,0 0 0 0 0,0-1-1 0 0,0 1 1 0 0,0 0 0 0 0,0 0 0 0 0,0 0 0 0 0,0 0-1 0 0,0 0 1 0 0,0 0 0 0 0,0-1 0 0 0,0 1-1 0 0,0 0 1 0 0,0 0 0 0 0,0 0 0 0 0,0 0 0 0 0,0 0-1 0 0,-1 0 1 0 0,1 0 0 0 0,0 0 0 0 0,0 0 0 0 0,0-1-1 0 0,0 1 1 0 0,0 0 0 0 0,0 0 0 0 0,0 0 0 0 0,-1 0-1 0 0,1 0 1 0 0,0 0 0 0 0,0 0 0 0 0,0 0 0 0 0,0 0-1 0 0,0 0 1 0 0,0 0 0 0 0,-1 0 0 0 0,1 0 0 0 0,0 0-1 0 0,0 0 1 0 0,0 0 0 0 0,0 0 0 0 0,0 0 0 0 0,0 0-1 0 0,-1 0 1 0 0,1 0 0 0 0,0 0 0 0 0,0 0 0 0 0,0 0-1 0 0,0 0 1 0 0,0 0 0 0 0,0 0 0 0 0,0 1 0 0 0,-1-1-1 0 0,1 0 1 0 0,0 0 0 0 0,0 0 0 0 0,0 0 0 0 0,0 0-1 0 0,0 0 1 0 0,0 1 0 0 0,-2 3-125 0 0,1 0 0 0 0,1 1 1 0 0,-1-1-1 0 0,1 0 0 0 0,-1 1 0 0 0,1-1 0 0 0,0 1 1 0 0,1-1-1 0 0,0 8 0 0 0,0-10-51 0 0,0 0 1 0 0,0 1-1 0 0,0-1 0 0 0,0 0 0 0 0,1 0 1 0 0,-1 0-1 0 0,0 0 0 0 0,1 0 0 0 0,0 0 1 0 0,-1-1-1 0 0,1 1 0 0 0,0 0 0 0 0,0-1 1 0 0,0 1-1 0 0,0-1 0 0 0,0 0 0 0 0,0 0 1 0 0,0 0-1 0 0,0 0 0 0 0,5 2 0 0 0,4 0-857 0 0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5:39.868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5778 320 0 0,'1'-6'2984'0'0,"-1"6"-2941"0"0,20-11 1304 0 0,36-10-681 0 0,-46 17-337 0 0,182-77 1163 0 0,36-14-656 0 0,185-43 136 0 0,723-201-52 0 0,-965 288-858 0 0,450-157 191 0 0,124-73 125 0 0,-563 215-358 0 0,404-154 79 0 0,-274 96 68 0 0,-74 28-53 0 0,362-166 67 0 0,29-53-112 0 0,-450 221-64 0 0,-3-8 0 0 0,169-130 0 0 0,-274 180 17 0 0,5-6 100 0 0,145-82 0 0 0,217-109 192 0 0,153-119 201 0 0,-277 165-350 0 0,-220 140-148 0 0,-5-3 39 0 0,-59 41-44 0 0,1 3 0 0 0,47-27 0 0 0,106-56 38 0 0,-71 40-55 0 0,20-17-198 0 0,136-111 0 0 0,-214 152 68 0 0,116-82-102 0 0,94-73-187 0 0,30-33-307 0 0,-271 210 668 0 0,5-4-98 0 0,42-43-1 0 0,-55 46 15 0 0,26-41 1 0 0,-9 11-99 0 0,21-36-177 0 0,3-6-109 0 0,-25 9 239 0 0,-31 81 279 0 0,0-2 0 0 0,0 1 0 0 0,-1 0 0 0 0,1 0 0 0 0,-1 0 0 0 0,0 0 0 0 0,0 0 0 0 0,0 0 0 0 0,-1-5 0 0 0,2-17-37 0 0,-12-30-37 0 0,-12 24 91 0 0,22 31-19 0 0,-1-1 4 0 0,-4-3 23 0 0,5 3 21 0 0,-3 1-28 0 0,0-1-1 0 0,1 1 0 0 0,-1 1 0 0 0,0-1 1 0 0,0 0-1 0 0,0 1 0 0 0,0 0 0 0 0,-5 2 0 0 0,-29 11-6 0 0,1 2-1 0 0,1 1 0 0 0,1 2 0 0 0,0 1 0 0 0,-41 33 1 0 0,-65 37-8 0 0,-117 47 95 0 0,179-104 5 0 0,77-32-33 0 0,-12-1-22 0 0,15-2-38 0 0,0-1 1 0 0,0 1-1 0 0,1-1 0 0 0,-1 1 0 0 0,1 0 0 0 0,-1-1 0 0 0,1 1 1 0 0,0 0-1 0 0,0 0 0 0 0,0 0 0 0 0,0 0 0 0 0,0 1 1 0 0,1-1-1 0 0,-1 1 0 0 0,0-1 0 0 0,1 1 0 0 0,2-2 1 0 0,57-28-50 0 0,-49 25 27 0 0,291-119-643 0 0,-19 10-339 0 0,-282 113 1003 0 0,7-3-31 0 0,1 0 1 0 0,-1-1-1 0 0,1-1 1 0 0,-2 0-1 0 0,1 0 1 0 0,-1 0-1 0 0,0-2 1 0 0,10-10-1 0 0,-11 11 8 0 0,1 0 0 0 0,0 0 0 0 0,1 1 1 0 0,14-9-1 0 0,-22 16 5 0 0,37-21 1491 0 0,-53 55-1282 0 0,-32 105 603 0 0,43-127-737 0 0,1 0-1 0 0,0 0 0 0 0,1 0 0 0 0,0 14 1 0 0,0-9 21 0 0,2-7-24 0 0,-1 0 0 0 0,2 1-1 0 0,-1-1 1 0 0,2 0 0 0 0,2 11 0 0 0,8 43 255 0 0,-12-45-223 0 0,1 62 462 0 0,5-1 1 0 0,22 112 0 0 0,-27-186-496 0 0,1 1-1 0 0,0 0 1 0 0,0 0-1 0 0,0-1 1 0 0,1 1-1 0 0,0-1 1 0 0,8 9-1 0 0,4 7 103 0 0,-16-21-127 0 0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1.120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646 465 104 0 0,'2'17'4929'0'0,"1"-17"-4766"0"0,1 0 0 0 0,0 0 0 0 0,-1-1 0 0 0,1 1-1 0 0,0-1 1 0 0,-1 1 0 0 0,1-1 0 0 0,0 0 0 0 0,-1-1 0 0 0,1 1 0 0 0,-1-1-1 0 0,0 1 1 0 0,1-1 0 0 0,-1 0 0 0 0,0 0 0 0 0,0-1 0 0 0,0 1 0 0 0,-1 0 0 0 0,1-1-1 0 0,3-4 1 0 0,6-4-52 0 0,-1 0 1 0 0,-1-1-1 0 0,17-24 0 0 0,9-19 122 0 0,-24 39-171 0 0,-1 0-1 0 0,0-1 1 0 0,-2 0-1 0 0,0-1 1 0 0,12-34-1 0 0,-18 41-29 0 0,0-1 0 0 0,-1 1 0 0 0,0-1-1 0 0,0-24 1 0 0,-2 32-26 0 0,0 0-1 0 0,0 0 1 0 0,-1-1-1 0 0,0 1 0 0 0,0 0 1 0 0,0 0-1 0 0,0 0 1 0 0,0 0-1 0 0,-1 0 0 0 0,0 0 1 0 0,0 1-1 0 0,0-1 1 0 0,0 1-1 0 0,-1-1 1 0 0,1 1-1 0 0,-1 0 0 0 0,-5-5 1 0 0,4-2 19 0 0,3 9-18 0 0,1 0-1 0 0,0 0 0 0 0,0 0 1 0 0,0 0-1 0 0,-1 0 1 0 0,1 0-1 0 0,0 0 1 0 0,-1 0-1 0 0,1 0 1 0 0,-1 0-1 0 0,1 0 1 0 0,-1 0-1 0 0,0 0 0 0 0,1 1 1 0 0,-1-1-1 0 0,0 0 1 0 0,1 0-1 0 0,-1 1 1 0 0,0-1-1 0 0,0 0 1 0 0,0 1-1 0 0,0-1 1 0 0,0 1-1 0 0,0-1 1 0 0,0 1-1 0 0,0-1 0 0 0,0 1 1 0 0,0 0-1 0 0,0 0 1 0 0,-1-1-1 0 0,-7 4-9 0 0,0 0 0 0 0,0 0 0 0 0,1 1 0 0 0,-1 0 0 0 0,1 1 0 0 0,0 0 0 0 0,-12 10 0 0 0,2 0 5 0 0,-1 1 10 0 0,1 0 1 0 0,0 2 0 0 0,-16 21-1 0 0,24-26 34 0 0,0 1-1 0 0,1 0 1 0 0,1 0-1 0 0,0 0 1 0 0,1 1-1 0 0,-8 23 1 0 0,-10 25 175 0 0,18-48-145 0 0,0 0 1 0 0,1 1-1 0 0,1-1 0 0 0,-5 28 1 0 0,6-18 4 0 0,0-6 38 0 0,1-1-1 0 0,1 1 1 0 0,1 0 0 0 0,0-1-1 0 0,1 1 1 0 0,6 37 0 0 0,31 113 840 0 0,-28-149-746 0 0,-8-18-190 0 0,1 0-1 0 0,-1 0 1 0 0,0 0-1 0 0,0 0 1 0 0,0 1-1 0 0,0-1 1 0 0,0 0 0 0 0,-1 0-1 0 0,1 1 1 0 0,-1-1-1 0 0,1 0 1 0 0,-1 1-1 0 0,0-1 1 0 0,0 0-1 0 0,0 1 1 0 0,0-1-1 0 0,0 0 1 0 0,-1 4 0 0 0,8 16 461 0 0,43-97-375 0 0,-49 65-102 0 0,-4-3-8 0 0,3 12 16 0 0,0-1-11 0 0,0 1-1 0 0,0 0 1 0 0,1-1 0 0 0,-1 1 0 0 0,0 0 0 0 0,0-1 0 0 0,0 1 0 0 0,-1 0 0 0 0,1 0 0 0 0,0-1-1 0 0,0 1 1 0 0,-1 0 0 0 0,1-1 0 0 0,-1 1 0 0 0,1 0 0 0 0,-1 0 0 0 0,0-2 0 0 0,-105-42-12 0 0,91 41-8 0 0,-1 1-1 0 0,1 0 1 0 0,-1 1-1 0 0,0 1 1 0 0,0 0 0 0 0,1 1-1 0 0,-1 1 1 0 0,0 0-1 0 0,0 1 1 0 0,1 1-1 0 0,-1 0 1 0 0,1 1-1 0 0,0 1 1 0 0,0 1-1 0 0,-25 12 1 0 0,22-8 17 0 0,0 0 1 0 0,1 2-1 0 0,0 0 0 0 0,1 1 1 0 0,0 0-1 0 0,1 1 1 0 0,1 1-1 0 0,0 0 0 0 0,1 1 1 0 0,1 1-1 0 0,-16 28 1 0 0,20-34 12 0 0,2 1 0 0 0,0 0-1 0 0,0 0 1 0 0,1 1 0 0 0,1 0 0 0 0,0 0 0 0 0,0 0 0 0 0,2 0 0 0 0,-1 0 0 0 0,2 1 0 0 0,0-1 0 0 0,0 1 0 0 0,1-1 0 0 0,1 1 0 0 0,0-1 0 0 0,6 23 0 0 0,-3-28 0 0 0,0 1 0 0 0,1-1 0 0 0,0 0 0 0 0,1 0-1 0 0,0-1 1 0 0,0 1 0 0 0,9 7 0 0 0,-4-3 17 0 0,-3-5-17 0 0,1 1 0 0 0,0-1 0 0 0,0 0-1 0 0,1-1 1 0 0,0 0 0 0 0,0-1 0 0 0,1 0 0 0 0,-1 0 0 0 0,1-1 0 0 0,0 0-1 0 0,0-1 1 0 0,0-1 0 0 0,1 0 0 0 0,-1 0 0 0 0,1-1 0 0 0,17 0 0 0 0,1-2 6 0 0,0 0 0 0 0,-1-2 0 0 0,1-1 1 0 0,-1-1-1 0 0,37-12 0 0 0,165-67-702 0 0,-197 68-210 0 0,0-1 0 0 0,-2-1 0 0 0,0-2 0 0 0,45-36 1 0 0,-48 25-3803 0 0,-18 15 2006 0 0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2.554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421 103 512 0 0,'2'38'4404'0'0,"-2"-39"-4365"0"0,0 1 0 0 0,1 0 0 0 0,-1-1 0 0 0,0 1-1 0 0,0 0 1 0 0,0 0 0 0 0,1-1 0 0 0,-1 1 0 0 0,0 0-1 0 0,0-1 1 0 0,1 1 0 0 0,-1 0 0 0 0,0 0 0 0 0,0 0-1 0 0,1-1 1 0 0,-1 1 0 0 0,0 0 0 0 0,1 0 0 0 0,-1 0-1 0 0,0 0 1 0 0,1 0 0 0 0,-1-1 0 0 0,0 1 0 0 0,1 0-1 0 0,-1 0 1 0 0,0 0 0 0 0,1 0 0 0 0,-1 0 0 0 0,1 0-1 0 0,-1 0 1 0 0,0 0 0 0 0,1 0 0 0 0,-1 0-1 0 0,0 1 1 0 0,1-1 0 0 0,-1 0 0 0 0,0 0 0 0 0,1 0-1 0 0,-1 0 1 0 0,0 0 0 0 0,1 1 0 0 0,-1-1 0 0 0,0 0-1 0 0,0 0 1 0 0,1 1 0 0 0,-1-1 0 0 0,0 0 0 0 0,0 0-1 0 0,1 1 1 0 0,-1-1 0 0 0,0 0 0 0 0,0 1 0 0 0,0-1-1 0 0,0 0 1 0 0,1 1 0 0 0,-1-1 0 0 0,0 0 0 0 0,0 1-1 0 0,0-1 1 0 0,0 0 0 0 0,0 1 0 0 0,0-1 0 0 0,0 0-1 0 0,0 1 1 0 0,0-1 0 0 0,0 0 0 0 0,0 1 0 0 0,1-2 1 0 0,0-1 0 0 0,-1 1 0 0 0,1-1 1 0 0,0 0-1 0 0,-1 0 0 0 0,1 1 1 0 0,-1-1-1 0 0,0 0 0 0 0,0 0 0 0 0,1 0 1 0 0,-1 1-1 0 0,0-1 0 0 0,0 0 0 0 0,-1-2 1 0 0,-3-5-7 0 0,1 1 0 0 0,-2 0 1 0 0,1 0-1 0 0,-1 0 1 0 0,-1 0-1 0 0,1 1 0 0 0,-12-12 1 0 0,13 15-33 0 0,0 0 1 0 0,-1 0 0 0 0,1 1-1 0 0,-1-1 1 0 0,1 1 0 0 0,-1 0-1 0 0,0 0 1 0 0,-1 0-1 0 0,1 1 1 0 0,0 0 0 0 0,-1 0-1 0 0,1 0 1 0 0,-8-1 0 0 0,10 3 1 0 0,-2 1 8 0 0,-9 4 15 0 0,1 0 0 0 0,0 1 1 0 0,0 0-1 0 0,1 1 0 0 0,-1 0 1 0 0,2 1-1 0 0,-1 0 0 0 0,1 1 1 0 0,0 0-1 0 0,1 1 0 0 0,0 0 1 0 0,-17 23-1 0 0,6-6 115 0 0,2 2 1 0 0,0 0-1 0 0,2 2 0 0 0,-17 41 1 0 0,28-59-55 0 0,1 0 1 0 0,0 1-1 0 0,1 0 1 0 0,1 0-1 0 0,0 0 1 0 0,1 0 0 0 0,0 20-1 0 0,2-31-71 0 0,0 0-1 0 0,0 0 1 0 0,0 0-1 0 0,1 0 0 0 0,0 0 1 0 0,-1 0-1 0 0,1 0 1 0 0,0 0-1 0 0,0 0 1 0 0,1-1-1 0 0,-1 1 1 0 0,0 0-1 0 0,1-1 1 0 0,0 1-1 0 0,0-1 0 0 0,-1 1 1 0 0,1-1-1 0 0,1 0 1 0 0,-1 0-1 0 0,0 0 1 0 0,1 0-1 0 0,-1 0 1 0 0,1 0-1 0 0,-1-1 1 0 0,1 1-1 0 0,0-1 0 0 0,-1 0 1 0 0,1 0-1 0 0,0 0 1 0 0,0 0-1 0 0,0 0 1 0 0,0-1-1 0 0,0 1 1 0 0,0-1-1 0 0,0 0 1 0 0,0 0-1 0 0,0 0 0 0 0,0 0 1 0 0,5-1-1 0 0,18-1-60 0 0,0-2 0 0 0,0 0 0 0 0,0-2-1 0 0,-1 0 1 0 0,26-11 0 0 0,122-58-929 0 0,-109 45 580 0 0,-62 29 543 0 0,8 9 35 0 0,-10-8-176 0 0,1 1-1 0 0,0-1 0 0 0,-1 0 0 0 0,1 0 0 0 0,-1 0 0 0 0,1 1 0 0 0,-1-1 1 0 0,1 0-1 0 0,-1 1 0 0 0,1-1 0 0 0,-1 0 0 0 0,1 1 0 0 0,-1-1 0 0 0,1 1 1 0 0,-1-1-1 0 0,1 1 0 0 0,-1-1 0 0 0,0 1 0 0 0,1-1 0 0 0,-1 1 0 0 0,0-1 1 0 0,0 1-1 0 0,1 0 0 0 0,-1-1 0 0 0,0 1 0 0 0,0-1 0 0 0,0 1 0 0 0,0 0 1 0 0,0-1-1 0 0,1 2 0 0 0,-2 1 25 0 0,1 0 1 0 0,0 1-1 0 0,0-1 0 0 0,1 0 1 0 0,-1 0-1 0 0,1 1 0 0 0,0-1 1 0 0,-1 0-1 0 0,1 0 0 0 0,1 0 1 0 0,-1 0-1 0 0,0 0 1 0 0,1 0-1 0 0,0 0 0 0 0,-1 0 1 0 0,1-1-1 0 0,0 1 0 0 0,0-1 1 0 0,1 1-1 0 0,-1-1 0 0 0,0 0 1 0 0,1 0-1 0 0,0 0 0 0 0,-1 0 1 0 0,1 0-1 0 0,0-1 0 0 0,0 1 1 0 0,0-1-1 0 0,0 0 1 0 0,6 2-1 0 0,-2-1-15 0 0,0-2-1 0 0,0 1 1 0 0,0 0 0 0 0,0-1 0 0 0,0-1-1 0 0,0 1 1 0 0,0-1 0 0 0,0 0-1 0 0,0-1 1 0 0,-1 1 0 0 0,1-1 0 0 0,0-1-1 0 0,9-4 1 0 0,2-3-54 0 0,0-1 1 0 0,0-1-1 0 0,-2 0 0 0 0,1-1 1 0 0,-2-1-1 0 0,17-18 1 0 0,78-103-974 0 0,-95 116 821 0 0,-2 1-41 0 0,-1 0 0 0 0,14-28 0 0 0,-23 42 212 0 0,-1 0 0 0 0,0 0 0 0 0,0-1 0 0 0,0 1 0 0 0,-1 0 0 0 0,1-1 0 0 0,-1 0 0 0 0,0 1 0 0 0,0-1-1 0 0,-1 0 1 0 0,0 1 0 0 0,1-1 0 0 0,-2 0 0 0 0,1 0 0 0 0,0 1 0 0 0,-1-1 0 0 0,0 0 0 0 0,-2-6-1 0 0,3 10 120 0 0,-5-2 167 0 0,5 2-256 0 0,0 1 0 0 0,0-1 0 0 0,0 1 0 0 0,0 0 0 0 0,-1-1 0 0 0,1 1 0 0 0,0 0 0 0 0,0-1 0 0 0,0 1 0 0 0,-1 0 0 0 0,1 0 0 0 0,0-1 0 0 0,0 1 0 0 0,-1 0 0 0 0,1 0 0 0 0,0-1 0 0 0,-1 1 1 0 0,1 0-1 0 0,0 0 0 0 0,-1 0 0 0 0,1 0 0 0 0,0-1 0 0 0,-1 1 0 0 0,1 0 0 0 0,-1 0 0 0 0,1 0 0 0 0,0 0 0 0 0,-1 0 0 0 0,1 0 0 0 0,0 0 0 0 0,-1 0 0 0 0,1 0 0 0 0,-1 0 0 0 0,1 0 0 0 0,0 0 0 0 0,-1 0 0 0 0,1 1 0 0 0,0-1 0 0 0,-1 0 0 0 0,1 0 0 0 0,0 0 0 0 0,-1 0 0 0 0,1 1 0 0 0,0-1 0 0 0,-1 0 1 0 0,-6 8 143 0 0,1-1 1 0 0,-1 1 0 0 0,1 0-1 0 0,1 0 1 0 0,0 0 0 0 0,0 1-1 0 0,1 0 1 0 0,-5 12 0 0 0,-25 84 871 0 0,30-92-944 0 0,-4 18 283 0 0,-8 56 1 0 0,14-75-294 0 0,1 0 1 0 0,1 0 0 0 0,0 0-1 0 0,1 0 1 0 0,0 0 0 0 0,0 0 0 0 0,7 23-1 0 0,-7-32-61 0 0,0-1-1 0 0,0 0 0 0 0,1 1 0 0 0,-1-1 1 0 0,1 0-1 0 0,-1 0 0 0 0,1 1 1 0 0,0-1-1 0 0,0 0 0 0 0,0-1 0 0 0,0 1 1 0 0,0 0-1 0 0,0-1 0 0 0,0 1 1 0 0,1-1-1 0 0,-1 1 0 0 0,0-1 0 0 0,1 0 1 0 0,-1 0-1 0 0,1 0 0 0 0,-1-1 1 0 0,1 1-1 0 0,0 0 0 0 0,-1-1 0 0 0,1 0 1 0 0,0 0-1 0 0,4 0 0 0 0,-4 0 1 0 0,3-1-24 0 0,6-4-46 0 0,0 0 1 0 0,0 0 0 0 0,-1-1 0 0 0,1 0 0 0 0,-1-1-1 0 0,-1-1 1 0 0,1 1 0 0 0,10-12 0 0 0,78-84-939 0 0,-51 50 458 0 0,45-58-582 0 0,-75 88 890 0 0,27-59-326 0 0,-38 71 1090 0 0,-13 12 215 0 0,-13 11-362 0 0,-14 30 8 0 0,14-14-175 0 0,12-18-144 0 0,1 1 0 0 0,0-1 0 0 0,1 1 0 0 0,0 1 0 0 0,0-1 0 0 0,2 1 0 0 0,-1 0-1 0 0,1-1 1 0 0,1 2 0 0 0,0-1 0 0 0,0 20 0 0 0,-3 11 121 0 0,4-38-175 0 0,0 0 1 0 0,1 1 0 0 0,0-1-1 0 0,0 1 1 0 0,0-1 0 0 0,1 0-1 0 0,-1 1 1 0 0,1-1 0 0 0,1 0-1 0 0,1 7 1 0 0,-2-10-15 0 0,1 1 0 0 0,-1-1 0 0 0,0 0 0 0 0,0 0 0 0 0,1 1 0 0 0,0-1 0 0 0,-1 0 0 0 0,1 0 1 0 0,0-1-1 0 0,0 1 0 0 0,0 0 0 0 0,0-1 0 0 0,0 1 0 0 0,0-1 0 0 0,1 1 0 0 0,-1-1 0 0 0,0 0 0 0 0,1 0 0 0 0,-1 0 0 0 0,1-1 0 0 0,4 2 0 0 0,-5-2 10 0 0,1 1-18 0 0,-1-1 0 0 0,0 0 0 0 0,0 0 0 0 0,1 0 0 0 0,-1-1 0 0 0,0 1 0 0 0,0-1 0 0 0,0 1 0 0 0,1-1 0 0 0,-1 0 0 0 0,0 0 0 0 0,2-1 0 0 0,0 1 0 0 0,14-7-94 0 0,0 0 0 0 0,0-1 0 0 0,-1-1 0 0 0,0 0 0 0 0,-1-1 0 0 0,0-1 0 0 0,-1-1-1 0 0,16-16 1 0 0,-22 21-1 0 0,15-15-378 0 0,0-1-1 0 0,-1 0 0 0 0,-2-2 1 0 0,0-1-1 0 0,25-46 1 0 0,-42 66 360 0 0,0 0 0 0 0,-1-1 0 0 0,0 1 0 0 0,0-1 1 0 0,2-9-1 0 0,-5 15 143 0 0,-18 35 203 0 0,4-11-50 0 0,0 0 0 0 0,1 1-1 0 0,2 1 1 0 0,0 0 0 0 0,1 1-1 0 0,2 0 1 0 0,1 0 0 0 0,0 1-1 0 0,-3 34 1 0 0,10-54-209 0 0,0 0-1 0 0,0 0 1 0 0,0 0-1 0 0,1 0 1 0 0,0 0-1 0 0,0 0 1 0 0,0 0-1 0 0,1 0 1 0 0,0 0 0 0 0,0-1-1 0 0,1 1 1 0 0,-1-1-1 0 0,1 1 1 0 0,0-1-1 0 0,1 0 1 0 0,-1 0-1 0 0,1 0 1 0 0,0-1-1 0 0,0 1 1 0 0,1-1 0 0 0,-1 0-1 0 0,1 0 1 0 0,0-1-1 0 0,0 1 1 0 0,0-1-1 0 0,0 0 1 0 0,1-1-1 0 0,-1 1 1 0 0,1-1-1 0 0,0 0 1 0 0,0 0 0 0 0,0-1-1 0 0,6 1 1 0 0,-2-1-971 0 0,0-2 0 0 0,-1 1 0 0 0,1-1 0 0 0,0-1 0 0 0,16-5 0 0 0,-24 7 830 0 0,25-7-2480 0 0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4.056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222 171 28 0 0,'19'28'4268'0'0,"-18"-26"-4174"0"0,-1-1-1 0 0,1 0 1 0 0,0 0 0 0 0,0 0 0 0 0,0-1 0 0 0,0 1 0 0 0,0 0 0 0 0,0 0 0 0 0,0 0-1 0 0,0-1 1 0 0,0 1 0 0 0,1 0 0 0 0,-1-1 0 0 0,0 1 0 0 0,0-1 0 0 0,1 0 0 0 0,-1 1-1 0 0,0-1 1 0 0,0 0 0 0 0,1 0 0 0 0,-1 0 0 0 0,0 0 0 0 0,1 0 0 0 0,1 0 0 0 0,-1-1-4 0 0,1 1 0 0 0,0-1 0 0 0,-1 0 0 0 0,1 0 0 0 0,-1-1 0 0 0,1 1 0 0 0,-1-1 0 0 0,1 1 0 0 0,-1-1 0 0 0,4-3 0 0 0,2-4 21 0 0,0 0 0 0 0,0-1 0 0 0,-1 1 0 0 0,7-12 0 0 0,-11 16-111 0 0,-1-1 0 0 0,1 1 0 0 0,-1 0 0 0 0,0-1 0 0 0,-1 0 0 0 0,1 1 1 0 0,-1-1-1 0 0,0 0 0 0 0,0 0 0 0 0,-1 0 0 0 0,0-7 0 0 0,0 11-10 0 0,0-1 0 0 0,0 0-1 0 0,0 0 1 0 0,-1 0 0 0 0,0 0 0 0 0,1 1 0 0 0,-1-1 0 0 0,0 0-1 0 0,0 1 1 0 0,-1-1 0 0 0,1 0 0 0 0,0 1 0 0 0,-1-1-1 0 0,1 1 1 0 0,-1 0 0 0 0,0 0 0 0 0,0 0 0 0 0,0-1 0 0 0,0 2-1 0 0,0-1 1 0 0,-1 0 0 0 0,1 0 0 0 0,-5-2 0 0 0,3 3 2 0 0,-1 1 0 0 0,0-1 1 0 0,1 1-1 0 0,-1 0 0 0 0,1 0 0 0 0,-1 0 1 0 0,0 1-1 0 0,1 0 0 0 0,-1 0 1 0 0,1 0-1 0 0,-1 0 0 0 0,1 0 0 0 0,-7 4 1 0 0,-8 3 43 0 0,1 0 0 0 0,0 1 0 0 0,0 1 0 0 0,1 1 0 0 0,0 1 0 0 0,0 0 0 0 0,2 1 0 0 0,-21 21 0 0 0,28-25 28 0 0,-1 0 0 0 0,2 1 1 0 0,-1-1-1 0 0,2 2 0 0 0,-1-1 0 0 0,1 1 0 0 0,1 0 1 0 0,0 0-1 0 0,0 0 0 0 0,1 1 0 0 0,0 0 0 0 0,1 0 1 0 0,1 0-1 0 0,0 0 0 0 0,0 14 0 0 0,1-21-38 0 0,1 0 0 0 0,1 0 0 0 0,-1 0 0 0 0,1 0 0 0 0,0 0 0 0 0,0 0-1 0 0,0-1 1 0 0,1 1 0 0 0,-1 0 0 0 0,1-1 0 0 0,0 1 0 0 0,1-1 0 0 0,-1 1 0 0 0,1-1 0 0 0,0 0 0 0 0,0 0-1 0 0,0 0 1 0 0,6 5 0 0 0,-3-5-2 0 0,-1 0-1 0 0,2-1 0 0 0,-1 1 1 0 0,0-1-1 0 0,1 0 1 0 0,-1-1-1 0 0,1 1 0 0 0,0-1 1 0 0,0 0-1 0 0,0-1 1 0 0,12 1-1 0 0,2-1-8 0 0,1-1 0 0 0,0-1 0 0 0,-1-1 0 0 0,1-1 0 0 0,-1 0-1 0 0,0-2 1 0 0,33-12 0 0 0,-53 17-16 0 0,18-6-58 0 0,-1-1 0 0 0,0 0 0 0 0,0-2-1 0 0,0 0 1 0 0,-1-1 0 0 0,0 0 0 0 0,19-17 0 0 0,-35 26 57 0 0,-1 1 1 0 0,0 0 0 0 0,1 0-1 0 0,-1 0 1 0 0,1 0 0 0 0,-1 0 0 0 0,0 0-1 0 0,1-1 1 0 0,-1 1 0 0 0,1 0-1 0 0,-1 0 1 0 0,0 0 0 0 0,1 0 0 0 0,-1 0-1 0 0,1 1 1 0 0,-1-1 0 0 0,0 0-1 0 0,1 0 1 0 0,-1 0 0 0 0,0 0 0 0 0,1 0-1 0 0,-1 0 1 0 0,1 1 0 0 0,-1-1-1 0 0,0 0 1 0 0,1 0 0 0 0,-1 1-1 0 0,0-1 1 0 0,0 0 0 0 0,1 0 0 0 0,-1 1-1 0 0,0-1 1 0 0,1 0 0 0 0,-1 1-1 0 0,0-1 1 0 0,17 21 14 0 0,9 7-20 0 0,-25-27 2 0 0,0-1 1 0 0,4 3 1 0 0,-3-2 98 0 0,0-3-158 0 0,0 0 28 0 0,-1 0 0 0 0,1 0 0 0 0,0 0 0 0 0,-1 0 0 0 0,0-1 0 0 0,1 1-1 0 0,-1 0 1 0 0,0-1 0 0 0,0 1 0 0 0,0-1 0 0 0,-1 1 0 0 0,2-5 0 0 0,-2 5 22 0 0,-5-12-6320 0 0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6.20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429 113 236 0 0,'0'0'3070'0'0,"2"-4"-2932"0"0,0 2-107 0 0,-1-1 0 0 0,1 1 0 0 0,-1-1 1 0 0,0 1-1 0 0,1-1 0 0 0,-1 0 0 0 0,0 0 1 0 0,-1 0-1 0 0,1 0 0 0 0,-1 0 0 0 0,1 0 1 0 0,-1 0-1 0 0,0 0 0 0 0,0 0 0 0 0,0 0 1 0 0,0 0-1 0 0,-1 0 0 0 0,1 0 0 0 0,-1 0 1 0 0,-1-3-1 0 0,1 3-34 0 0,-1 0 1 0 0,0 0 0 0 0,0 0-1 0 0,0 0 1 0 0,-1 1-1 0 0,1-1 1 0 0,-1 1 0 0 0,1 0-1 0 0,-1 0 1 0 0,0 0-1 0 0,0 0 1 0 0,0 0 0 0 0,0 0-1 0 0,0 1 1 0 0,0-1-1 0 0,0 1 1 0 0,0 0 0 0 0,-1 0-1 0 0,-3 0 1 0 0,-2-1 23 0 0,-1 1 0 0 0,0 0 0 0 0,0 1 1 0 0,0 0-1 0 0,1 1 0 0 0,-1 0 0 0 0,0 0 0 0 0,0 1 1 0 0,1 0-1 0 0,-1 1 0 0 0,1 0 0 0 0,0 0 0 0 0,0 1 1 0 0,0 1-1 0 0,1-1 0 0 0,-12 9 0 0 0,1-1 169 0 0,1 2-1 0 0,0 0 1 0 0,1 1-1 0 0,1 0 1 0 0,-29 36-1 0 0,33-36 66 0 0,1 2 0 0 0,1 0 0 0 0,0 0 0 0 0,-9 25 1 0 0,16-34-133 0 0,0 0 0 0 0,0 0 0 0 0,1 1 0 0 0,0-1 0 0 0,0 0 0 0 0,1 1 0 0 0,0-1 0 0 0,1 1 0 0 0,0-1 0 0 0,0 1 0 0 0,1 0 0 0 0,3 13 0 0 0,-3-19-94 0 0,-1-1 0 0 0,1 0 0 0 0,0 0 0 0 0,0 0 0 0 0,0 0 0 0 0,1 0 0 0 0,-1 0 0 0 0,0 0 0 0 0,1 0 0 0 0,-1 0 0 0 0,1 0 0 0 0,0-1 1 0 0,0 1-1 0 0,-1-1 0 0 0,1 1 0 0 0,0-1 0 0 0,0 0 0 0 0,0 0 0 0 0,4 2 0 0 0,-1-2 6 0 0,1 1 1 0 0,-1-1-1 0 0,1 0 1 0 0,-1 0-1 0 0,1 0 1 0 0,0-1-1 0 0,-1 0 1 0 0,7-1-1 0 0,5-1 7 0 0,1 0-1 0 0,-1-2 1 0 0,1 0 0 0 0,18-8-1 0 0,36-13-135 0 0,-39 15-215 0 0,-1-1 1 0 0,-1-2-1 0 0,0 0 0 0 0,-1-3 1 0 0,34-22-1 0 0,-21 3-704 0 0,-30 23 581 0 0,1 0 0 0 0,1 1 1 0 0,28-16-1 0 0,-37 23 234 0 0,-1 1 0 0 0,1-1 0 0 0,-1 0-1 0 0,0 0 1 0 0,9-10 0 0 0,22-15-643 0 0,49-26 205 0 0,-83 54 686 0 0,14-31 981 0 0,-15 29-658 0 0,3-10 163 0 0,-4 12-491 0 0,0 1 0 0 0,0 0 1 0 0,0 0-1 0 0,0 0 0 0 0,0 0 0 0 0,0 0 1 0 0,0-1-1 0 0,0 1 0 0 0,0 0 1 0 0,0 0-1 0 0,0 0 0 0 0,0 0 1 0 0,0-1-1 0 0,0 1 0 0 0,0 0 0 0 0,0 0 1 0 0,0 0-1 0 0,0 0 0 0 0,0-1 1 0 0,0 1-1 0 0,0 0 0 0 0,0 0 1 0 0,0 0-1 0 0,0 0 0 0 0,0-1 0 0 0,-1 1 1 0 0,1 0-1 0 0,0 0 0 0 0,0 0 1 0 0,0 0-1 0 0,0 0 0 0 0,0 0 0 0 0,0 0 1 0 0,-1-1-1 0 0,1 1 0 0 0,0 0 1 0 0,0 0-1 0 0,0 0 0 0 0,0 0 1 0 0,0 0-1 0 0,-1 0 0 0 0,1 0 0 0 0,0 0 1 0 0,0 0-1 0 0,0 0 0 0 0,0 0 1 0 0,-1 0-1 0 0,1 0 0 0 0,0 0 1 0 0,0 0-1 0 0,0 0 0 0 0,0 0 0 0 0,-1 0 1 0 0,1 0-1 0 0,0 0 0 0 0,0 0 1 0 0,0 0-1 0 0,0 0 0 0 0,-1 0 0 0 0,1 0 1 0 0,0 0-1 0 0,0 1 0 0 0,0-1 1 0 0,-9 5 114 0 0,0 1 1 0 0,0 0-1 0 0,1 1 1 0 0,0 0-1 0 0,0 0 1 0 0,1 1-1 0 0,-12 14 1 0 0,-47 73 876 0 0,51-72-744 0 0,6-9-115 0 0,1 1-1 0 0,1 0 1 0 0,0 0 0 0 0,-4 15-1 0 0,9-24-116 0 0,0-1 0 0 0,0 0-1 0 0,1 0 1 0 0,0 1-1 0 0,0-1 1 0 0,1 1-1 0 0,-1-1 1 0 0,1 1-1 0 0,0-1 1 0 0,0 0 0 0 0,1 1-1 0 0,0-1 1 0 0,0 1-1 0 0,0-1 1 0 0,4 8-1 0 0,-4-10-38 0 0,0-1-1 0 0,1 1 0 0 0,-1-1 1 0 0,1 0-1 0 0,-1 0 0 0 0,1 0 0 0 0,0 0 1 0 0,0 0-1 0 0,0 0 0 0 0,0 0 1 0 0,1-1-1 0 0,-1 1 0 0 0,0-1 0 0 0,1 0 1 0 0,-1 1-1 0 0,1-1 0 0 0,-1 0 1 0 0,1 0-1 0 0,-1-1 0 0 0,4 1 0 0 0,-2 0-28 0 0,0-1 0 0 0,1 0-1 0 0,-1-1 1 0 0,0 1-1 0 0,0-1 1 0 0,1 1-1 0 0,-1-1 1 0 0,0-1 0 0 0,0 1-1 0 0,0-1 1 0 0,7-3-1 0 0,-2 0-102 0 0,0-1 0 0 0,0 0 0 0 0,0-1-1 0 0,-1 1 1 0 0,0-2 0 0 0,0 1-1 0 0,-1-1 1 0 0,0 0 0 0 0,10-17 0 0 0,35-82-1496 0 0,-51 104 1554 0 0,0 0 0 0 0,0 0 0 0 0,0 0 0 0 0,0 0 0 0 0,0 0 0 0 0,0 0 0 0 0,-1 0 1 0 0,1 0-1 0 0,-1 0 0 0 0,0 0 0 0 0,0 0 0 0 0,0 0 0 0 0,-1-5 0 0 0,0 6 6 0 0,1 1-94 0 0,0 1 136 0 0,0-1-1 0 0,0 1 1 0 0,0 0 0 0 0,0 0 0 0 0,0 0 0 0 0,0 0 0 0 0,0 0 0 0 0,0-1 0 0 0,0 1 0 0 0,0 0 0 0 0,0 0 0 0 0,0 0 0 0 0,0 0-1 0 0,0-1 1 0 0,0 1 0 0 0,0 0 0 0 0,0 0 0 0 0,0 0 0 0 0,0 0 0 0 0,0-1 0 0 0,0 1 0 0 0,0 0 0 0 0,0 0 0 0 0,0 0 0 0 0,0 0-1 0 0,0 0 1 0 0,0 0 0 0 0,0-1 0 0 0,0 1 0 0 0,0 0 0 0 0,1 0 0 0 0,-1 0 0 0 0,0 0 0 0 0,0 0 0 0 0,0 0 0 0 0,0 0 0 0 0,0-1-1 0 0,0 1 1 0 0,1 0 0 0 0,-1 0 0 0 0,0 0 0 0 0,0 0 0 0 0,0 0 0 0 0,0 0 0 0 0,1 0 0 0 0,-1 0 0 0 0,0 0 0 0 0,0 0-1 0 0,0 0 1 0 0,0 0 0 0 0,0 0 0 0 0,1 0 0 0 0,-1 0 0 0 0,0 0 0 0 0,0 0 0 0 0,0 0 0 0 0,0 0 0 0 0,1 0 0 0 0,-1 0 0 0 0,0 0-1 0 0,0 1 1 0 0,20 0-15 0 0,-15-1 0 0 0,-1 0 15 0 0,34-3-19 0 0,-14-1 13 0 0,0-2-1 0 0,0 0 1 0 0,-1-1-1 0 0,1-2 1 0 0,-2 0-1 0 0,40-23 1 0 0,-56 29 21 0 0,-4 2-8 0 0,-1 1 0 0 0,0-1 0 0 0,0 1-1 0 0,0-1 1 0 0,0 1 0 0 0,0-1 0 0 0,0 0 0 0 0,1 1 0 0 0,-1-1 0 0 0,-1 0 0 0 0,1 0 0 0 0,0 0 0 0 0,0 0 0 0 0,0 0 0 0 0,0 0 0 0 0,-1 0 0 0 0,1 0 0 0 0,0 0 0 0 0,-1 0 0 0 0,1 0 0 0 0,-1-1-1 0 0,1 1 1 0 0,-1 0 0 0 0,0 0 0 0 0,0-1 0 0 0,1 1 0 0 0,-1 0 0 0 0,0 0 0 0 0,0-3 0 0 0,0 2 45 0 0,-6 5-9 0 0,-1 1 15 0 0,0 0 0 0 0,0 1-1 0 0,1 0 1 0 0,0 0-1 0 0,0 1 1 0 0,0 0-1 0 0,1 0 1 0 0,-1 0 0 0 0,2 1-1 0 0,-8 12 1 0 0,-2 0 170 0 0,1 2 1 0 0,2 0-1 0 0,0 1 1 0 0,1 0-1 0 0,1 0 0 0 0,1 1 1 0 0,-5 26-1 0 0,12-45-179 0 0,1 1 1 0 0,0 0-1 0 0,0-1 0 0 0,0 1 0 0 0,1-1 0 0 0,-1 1 0 0 0,1 0 1 0 0,0-1-1 0 0,1 1 0 0 0,-1-1 0 0 0,1 0 0 0 0,0 1 0 0 0,0-1 1 0 0,0 0-1 0 0,0 0 0 0 0,1 0 0 0 0,0-1 0 0 0,-1 1 0 0 0,1-1 1 0 0,1 1-1 0 0,-1-1 0 0 0,5 4 0 0 0,-3-7-29 0 0,0 0-1 0 0,0 1 1 0 0,-1-1 0 0 0,1-1-1 0 0,0 1 1 0 0,0-1 0 0 0,0 0-1 0 0,0 0 1 0 0,6-3-1 0 0,-8 4-15 0 0,25-9-136 0 0,0-2 0 0 0,0 0 1 0 0,-2-2-1 0 0,27-16 0 0 0,27-13-681 0 0,-79 42 805 0 0,0-1 0 0 0,0 0-1 0 0,0 1 1 0 0,-1-1 0 0 0,1 1 0 0 0,0 0 0 0 0,0-1 0 0 0,0 1-1 0 0,0 0 1 0 0,0-1 0 0 0,0 1 0 0 0,0 0 0 0 0,0 0-1 0 0,0 0 1 0 0,0 0 0 0 0,0 0 0 0 0,0 0 0 0 0,0 0 0 0 0,0 0-1 0 0,1 1 1 0 0,-1 14 104 0 0,-2-12-76 0 0,1-1 0 0 0,0 1 0 0 0,0 0 0 0 0,-1-1 0 0 0,1 1 0 0 0,1-1 0 0 0,-1 1 0 0 0,0 0 0 0 0,1-1 0 0 0,-1 1 1 0 0,2 3-1 0 0,0-3 1 0 0,-1 0 0 0 0,1 0 1 0 0,0 0-1 0 0,0 0 1 0 0,0 0-1 0 0,1 0 0 0 0,-1-1 1 0 0,0 1-1 0 0,1-1 1 0 0,0 1-1 0 0,-1-1 0 0 0,1 0 1 0 0,0 0-1 0 0,0-1 1 0 0,1 1-1 0 0,-1 0 0 0 0,0-1 1 0 0,0 0-1 0 0,1 0 1 0 0,5 1-1 0 0,-7-1 4 0 0,4-1-16 0 0,0-1 1 0 0,-1 1 0 0 0,1-1 0 0 0,-1 0-1 0 0,1 0 1 0 0,-1-1 0 0 0,0 0-1 0 0,0 0 1 0 0,1 0 0 0 0,5-4 0 0 0,-2 2 5 0 0,25-11-229 0 0,0-2 0 0 0,-2-1 0 0 0,0-1 0 0 0,-1-2 0 0 0,-1-1 0 0 0,-1-2 0 0 0,-1 0-1 0 0,43-51 1 0 0,-30 2-564 0 0,-41 72 795 0 0,0 0-1 0 0,0 1 1 0 0,0-1 0 0 0,0 1 0 0 0,0-1 0 0 0,0 1-1 0 0,0-1 1 0 0,-1 1 0 0 0,1-1 0 0 0,0 1 0 0 0,0-1-1 0 0,-1 1 1 0 0,1 0 0 0 0,0-1 0 0 0,0 1 0 0 0,-1-1 0 0 0,1 1-1 0 0,-1 0 1 0 0,1-1 0 0 0,0 1 0 0 0,-1 0 0 0 0,1-1-1 0 0,-1 1 1 0 0,1 0 0 0 0,-1 0 0 0 0,1-1 0 0 0,-1 1 0 0 0,1 0-1 0 0,-1 0 1 0 0,1 0 0 0 0,-1 0 0 0 0,1-1 0 0 0,-1 1-1 0 0,1 0 1 0 0,-1 0 0 0 0,1 0 0 0 0,-1 0 0 0 0,1 0-1 0 0,-1 1 1 0 0,1-1 0 0 0,-1 0 0 0 0,1 0 0 0 0,-1 0 0 0 0,1 0-1 0 0,-1 0 1 0 0,1 1 0 0 0,-1-1 0 0 0,1 0 0 0 0,-1 1-1 0 0,-11 8 158 0 0,0 0 0 0 0,0 0-1 0 0,1 2 1 0 0,1-1-1 0 0,0 1 1 0 0,0 1 0 0 0,1 0-1 0 0,1 0 1 0 0,0 1-1 0 0,-9 19 1 0 0,12-23-74 0 0,1 0 1 0 0,1 0-1 0 0,0 0 0 0 0,0 0 1 0 0,1 1-1 0 0,0-1 1 0 0,1 1-1 0 0,0-1 0 0 0,0 1 1 0 0,1 0-1 0 0,0-1 0 0 0,1 1 1 0 0,0 0-1 0 0,1-1 1 0 0,0 0-1 0 0,0 1 0 0 0,6 13 1 0 0,-7-20-76 0 0,1-1 1 0 0,0 1 0 0 0,0 0-1 0 0,1-1 1 0 0,-1 0 0 0 0,1 1-1 0 0,-1-1 1 0 0,1 0 0 0 0,0 0-1 0 0,-1-1 1 0 0,1 1-1 0 0,0 0 1 0 0,0-1 0 0 0,0 0-1 0 0,0 0 1 0 0,1 0 0 0 0,-1 0-1 0 0,0 0 1 0 0,0-1 0 0 0,1 1-1 0 0,4-1 1 0 0,-5 0-2 0 0,3-1-24 0 0,20-8-117 0 0,-2-1-1 0 0,1-1 0 0 0,-1-1 0 0 0,24-17 0 0 0,90-70-1224 0 0,20-12-209 0 0,-125 85 1116 0 0,-28 21 436 0 0,1 0 0 0 0,-1 1-1 0 0,1-1 1 0 0,0 1 0 0 0,13-6-1 0 0,-18 10 297 0 0,-1 0-263 0 0,1 0 0 0 0,-1 1 0 0 0,1-1 1 0 0,-1 1-1 0 0,0-1 0 0 0,0 0 0 0 0,1 1 0 0 0,-1-1 0 0 0,0 1 0 0 0,0-1 0 0 0,1 1 0 0 0,-1-1 0 0 0,0 1 0 0 0,0-1 1 0 0,0 1-1 0 0,0-1 0 0 0,0 1 0 0 0,1-1 0 0 0,-1 1 0 0 0,0-1 0 0 0,0 1 0 0 0,0-1 0 0 0,-1 1 0 0 0,1-1 1 0 0,0 1-1 0 0,0-1 0 0 0,0 1 0 0 0,0-1 0 0 0,0 1 0 0 0,-1-1 0 0 0,1 0 0 0 0,0 1 0 0 0,0-1 0 0 0,-1 1 1 0 0,1-1-1 0 0,0 1 0 0 0,-1-1 0 0 0,1 1 0 0 0,-17 36 538 0 0,4-6-110 0 0,5-10-185 0 0,-1 0-1 0 0,-1-1 1 0 0,-1 0 0 0 0,-1-1-1 0 0,-17 21 1 0 0,-10 18 443 0 0,4-1 421 0 0,35-56-979 0 0,15-18-66 0 0,99-93-311 0 0,84-72-1849 0 0,-144 147-208 0 0,-52 34 1956 0 0,-4 9-3146 0 0,2-6 3210 0 0,-1 1 1 0 0,0-1-1 0 0,0 0 1 0 0,0 0-1 0 0,0 0 0 0 0,0 0 1 0 0,0 0-1 0 0,-1 0 0 0 0,1 0 1 0 0,-1 0-1 0 0,1-1 1 0 0,-4 4-1 0 0,-6 3-1559 0 0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7.018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96 61 100 0 0,'0'0'761'0'0,"-4"37"2048"0"0,-5-7-1460 0 0,7-25-1122 0 0,0 0 0 0 0,0 0-1 0 0,1 0 1 0 0,-1 0-1 0 0,1 0 1 0 0,1 0 0 0 0,-1 1-1 0 0,1-1 1 0 0,-1 0-1 0 0,2 1 1 0 0,-1-1 0 0 0,0 0-1 0 0,1 0 1 0 0,0 1-1 0 0,0-1 1 0 0,3 7-1 0 0,-2-9-153 0 0,0 0 0 0 0,0-1 0 0 0,0 1-1 0 0,0-1 1 0 0,0 0 0 0 0,0 1 0 0 0,1-1-1 0 0,-1 0 1 0 0,1-1 0 0 0,0 1 0 0 0,-1 0-1 0 0,1-1 1 0 0,0 1 0 0 0,0-1-1 0 0,0 0 1 0 0,0 0 0 0 0,0 0 0 0 0,0 0-1 0 0,0-1 1 0 0,0 1 0 0 0,0-1 0 0 0,4 0-1 0 0,-5 0 48 0 0,4-1-10 0 0,24-6-64 0 0,0-2 0 0 0,-1-1 1 0 0,0-1-1 0 0,-1-1 1 0 0,45-28-1 0 0,131-96-1299 0 0,-197 131 1189 0 0,2-1 1 0 0,-6 8 51 0 0,-10 16 104 0 0,5-15-62 0 0,1 0 0 0 0,-1 0 0 0 0,1 0 0 0 0,-1 0 0 0 0,1 1 0 0 0,0-1 0 0 0,0 1 0 0 0,1-1 0 0 0,-1 1 0 0 0,1 4 0 0 0,3 11 167 0 0,-2-14-165 0 0,-1-1 1 0 0,1 1-1 0 0,0-1 0 0 0,0 1 1 0 0,1-1-1 0 0,-1 1 1 0 0,1-1-1 0 0,0 0 0 0 0,0 0 1 0 0,0 0-1 0 0,0 0 1 0 0,1 0-1 0 0,0-1 1 0 0,4 6-1 0 0,-6-9-27 0 0,0 1 0 0 0,-1-1 0 0 0,1 1 0 0 0,0-1 0 0 0,0 1 0 0 0,0-1 0 0 0,0 0 0 0 0,0 1-1 0 0,0-1 1 0 0,0 0 0 0 0,0 0 0 0 0,0 0 0 0 0,0 0 0 0 0,0 1 0 0 0,0-1 0 0 0,0 0 0 0 0,0-1 0 0 0,0 1 0 0 0,0 0 0 0 0,0 0 0 0 0,1-1 0 0 0,4 1-26 0 0,1-1 0 0 0,-1 1 0 0 0,1-2 0 0 0,-1 1 1 0 0,0-1-1 0 0,0 0 0 0 0,0 0 0 0 0,0 0 0 0 0,0-1 0 0 0,0 0 1 0 0,0 0-1 0 0,-1-1 0 0 0,1 1 0 0 0,-1-1 0 0 0,0-1 1 0 0,-1 1-1 0 0,9-10 0 0 0,9-8-139 0 0,-18 18 122 0 0,-1 0 0 0 0,0 0 0 0 0,-1-1 0 0 0,1 1 0 0 0,-1-1 0 0 0,0 1 0 0 0,0-1 0 0 0,0 0 0 0 0,-1 0 0 0 0,1 0 0 0 0,-1 0 0 0 0,0 0 0 0 0,-1 0 0 0 0,1 0 0 0 0,-1 0 0 0 0,-1-9 0 0 0,1 13 31 0 0,0 1 6 0 0,0 0-1 0 0,0 0 1 0 0,0-1 0 0 0,0 1-1 0 0,0 0 1 0 0,-1-1 0 0 0,1 1-1 0 0,0 0 1 0 0,0 0 0 0 0,0-1-1 0 0,0 1 1 0 0,0 0-1 0 0,-1 0 1 0 0,1-1 0 0 0,0 1-1 0 0,0 0 1 0 0,0 0 0 0 0,-1 0-1 0 0,1-1 1 0 0,0 1 0 0 0,0 0-1 0 0,-1 0 1 0 0,1 0 0 0 0,0 0-1 0 0,-1-1 1 0 0,1 1-1 0 0,0 0 1 0 0,0 0 0 0 0,-1 0-1 0 0,1 0 1 0 0,0 0 0 0 0,-1 0-1 0 0,1 0 1 0 0,0 0 0 0 0,-1 0-1 0 0,1 0 1 0 0,0 0-1 0 0,-1 0 1 0 0,1 0 0 0 0,0 0-1 0 0,0 0 1 0 0,-1 1 0 0 0,1-1-1 0 0,0 0 1 0 0,0 0 0 0 0,-1 0-1 0 0,1 0 1 0 0,-1 1 0 0 0,-5 2 21 0 0,-1 0 0 0 0,1 0 0 0 0,0 1 0 0 0,0 0 0 0 0,0 0 0 0 0,1 1 0 0 0,-1-1 0 0 0,1 1 0 0 0,0 0 0 0 0,0 1 1 0 0,1-1-1 0 0,0 1 0 0 0,0 0 0 0 0,-5 10 0 0 0,-44 95 530 0 0,-68 203-1 0 0,97-244-445 0 0,17-50-7 0 0,-1 0 0 0 0,0-1 0 0 0,-2 0 0 0 0,0-1 0 0 0,-1 0 0 0 0,-14 18 0 0 0,19-29 24 0 0,0 0 0 0 0,0-1-1 0 0,-1 1 1 0 0,0-1 0 0 0,0-1-1 0 0,0 0 1 0 0,-1 0-1 0 0,1 0 1 0 0,-1-1 0 0 0,0 0-1 0 0,-1 0 1 0 0,1-1-1 0 0,-1 0 1 0 0,1-1 0 0 0,-1 0-1 0 0,-15 2 1 0 0,-8-2 24 0 0,-1-2 1 0 0,1 0-1 0 0,-1-3 1 0 0,1 0-1 0 0,-49-12 1 0 0,80 14-138 0 0,-1 1 0 0 0,0 0 0 0 0,1-1 0 0 0,-1 1 0 0 0,0-1-1 0 0,1 0 1 0 0,-1 1 0 0 0,1-1 0 0 0,-1 0 0 0 0,1 0 0 0 0,0 0 0 0 0,-1 0 0 0 0,1 0 0 0 0,0 0 0 0 0,-1 0 0 0 0,1-1 0 0 0,0 1 0 0 0,0 0 0 0 0,0-1 0 0 0,-1-1 0 0 0,2 2-7 0 0,0 0 0 0 0,0-1 0 0 0,0 1 0 0 0,0 0 0 0 0,0 0 1 0 0,0-1-1 0 0,0 1 0 0 0,1 0 0 0 0,-1 0 0 0 0,0-1 0 0 0,1 1 0 0 0,-1 0 0 0 0,1 0 0 0 0,-1 0 0 0 0,1 0 1 0 0,-1-1-1 0 0,1 1 0 0 0,0 0 0 0 0,0 0 0 0 0,1-1 0 0 0,6-6-39 0 0,0 0 0 0 0,1 0-1 0 0,0 1 1 0 0,14-8 0 0 0,-14 9-17 0 0,53-33-846 0 0,2 4-1 0 0,114-46 1 0 0,-118 55 157 0 0,74-37-1132 0 0,-19 7-2797 0 0,-49 26 2043 0 0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08.368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541 96 516 0 0,'-1'1'670'0'0,"1"0"-502"0"0,-1-1-1 0 0,1 0 1 0 0,0 1-1 0 0,0-1 1 0 0,-1 1 0 0 0,1-1-1 0 0,0 1 1 0 0,0-1-1 0 0,0 1 1 0 0,0-1-1 0 0,0 1 1 0 0,0-1-1 0 0,-1 0 1 0 0,1 1 0 0 0,0-1-1 0 0,1 1 1 0 0,-1-1-1 0 0,0 1 1 0 0,0-1-1 0 0,0 1 1 0 0,0 0-1 0 0,2-1-82 0 0,-1 1-1 0 0,1-1 0 0 0,0 0 1 0 0,0 0-1 0 0,-1 0 0 0 0,1 0 1 0 0,0 0-1 0 0,0 0 0 0 0,-1 0 1 0 0,1 0-1 0 0,0-1 0 0 0,-1 1 1 0 0,1-1-1 0 0,0 1 0 0 0,-1-1 1 0 0,1 0-1 0 0,-1 1 0 0 0,1-1 1 0 0,-1 0-1 0 0,1 0 0 0 0,-1 0 1 0 0,0 0-1 0 0,1-1 0 0 0,-1 1 1 0 0,0 0-1 0 0,0 0 0 0 0,0-1 1 0 0,0 1-1 0 0,0-1 0 0 0,1-1 1 0 0,3-4 42 0 0,-1-1 0 0 0,0 0-1 0 0,0-1 1 0 0,4-11 0 0 0,-8 19-117 0 0,0 0 0 0 0,1 0-1 0 0,-1 0 1 0 0,0 0-1 0 0,0 0 1 0 0,-1 0-1 0 0,1 0 1 0 0,0 0 0 0 0,0 0-1 0 0,0 0 1 0 0,-1 0-1 0 0,1 0 1 0 0,0 0-1 0 0,-1 0 1 0 0,1 0 0 0 0,-1 0-1 0 0,1 1 1 0 0,-1-1-1 0 0,0 0 1 0 0,1 0-1 0 0,-1 0 1 0 0,0 1 0 0 0,1-1-1 0 0,-1 0 1 0 0,0 1-1 0 0,0-1 1 0 0,0 0-1 0 0,1 1 1 0 0,-1-1 0 0 0,0 1-1 0 0,0 0 1 0 0,0-1-1 0 0,0 1 1 0 0,0 0-1 0 0,0-1 1 0 0,0 1 0 0 0,-1 0-1 0 0,-38-6 55 0 0,24 7-60 0 0,-1 2 0 0 0,1 0 1 0 0,0 1-1 0 0,0 0 0 0 0,1 1 0 0 0,-27 13 1 0 0,8-1 24 0 0,-58 39 1 0 0,79-47 54 0 0,0 1 1 0 0,1 0-1 0 0,0 1 1 0 0,1 1-1 0 0,0-1 0 0 0,1 2 1 0 0,0-1-1 0 0,1 2 0 0 0,1-1 1 0 0,0 1-1 0 0,1 0 0 0 0,0 1 1 0 0,1-1-1 0 0,-8 31 1 0 0,13-41-59 0 0,0-1 0 0 0,1 0 0 0 0,-1 0 1 0 0,1 1-1 0 0,0-1 0 0 0,0 0 0 0 0,0 1 0 0 0,0-1 1 0 0,1 0-1 0 0,-1 1 0 0 0,1-1 0 0 0,0 0 1 0 0,0 0-1 0 0,0 1 0 0 0,0-1 0 0 0,1 0 1 0 0,-1 0-1 0 0,1 0 0 0 0,-1-1 0 0 0,1 1 0 0 0,0 0 1 0 0,0-1-1 0 0,1 1 0 0 0,-1-1 0 0 0,1 0 1 0 0,-1 1-1 0 0,1-1 0 0 0,-1 0 0 0 0,1-1 1 0 0,0 1-1 0 0,0 0 0 0 0,0-1 0 0 0,0 0 1 0 0,0 1-1 0 0,0-1 0 0 0,1-1 0 0 0,5 2 0 0 0,0 0 1 0 0,0-2 0 0 0,0 1 0 0 0,0-1-1 0 0,0 0 1 0 0,-1-1 0 0 0,1 0 0 0 0,0 0-1 0 0,0-1 1 0 0,-1 0 0 0 0,1-1 0 0 0,-1 1 0 0 0,0-2-1 0 0,13-6 1 0 0,-11 3-19 0 0,0-1 0 0 0,0 0-1 0 0,-1-1 1 0 0,0 0 0 0 0,-1 0 0 0 0,0-1-1 0 0,-1 0 1 0 0,0-1 0 0 0,0 1 0 0 0,-1-1 0 0 0,7-16-1 0 0,-4 9-39 0 0,-5 12 11 0 0,-1 1-1 0 0,1 0 0 0 0,0 0 0 0 0,0 1 0 0 0,1-1 0 0 0,-1 1 1 0 0,1 0-1 0 0,0 0 0 0 0,1 0 0 0 0,7-4 0 0 0,-12 8 7 0 0,39-22-151 0 0,-58 45 186 0 0,0 1 0 0 0,1 1 1 0 0,-20 42-1 0 0,-25 105 87 0 0,-5 75 10 0 0,56-217 24 0 0,-1 0-1 0 0,-1-1 0 0 0,-30 48 0 0 0,42-76-127 0 0,-1 3 57 0 0,0 0-1 0 0,-1 0 1 0 0,0 0-1 0 0,0 0 1 0 0,0 0-1 0 0,-1-1 0 0 0,1 1 1 0 0,-1-1-1 0 0,0 0 1 0 0,0 0-1 0 0,0 0 1 0 0,0-1-1 0 0,0 1 1 0 0,-1-1-1 0 0,1 0 0 0 0,-6 1 1 0 0,2-1-12 0 0,1-1 0 0 0,-1 0 1 0 0,1 0-1 0 0,-1-1 0 0 0,0 0 1 0 0,1 0-1 0 0,-1-1 0 0 0,1 0 1 0 0,-11-3-1 0 0,12 3-44 0 0,1 0 0 0 0,0-1 1 0 0,0 0-1 0 0,0 0 0 0 0,0 0 1 0 0,0 0-1 0 0,0-1 0 0 0,1 1 1 0 0,-1-1-1 0 0,1 0 0 0 0,0-1 0 0 0,0 1 1 0 0,0-1-1 0 0,0 0 0 0 0,0 0 1 0 0,1 0-1 0 0,-5-8 0 0 0,6 9-13 0 0,1 0-1 0 0,0 0 1 0 0,0 0 0 0 0,1 0-1 0 0,-1 0 1 0 0,1 0-1 0 0,-1-1 1 0 0,1 1 0 0 0,0 0-1 0 0,0 0 1 0 0,0 0-1 0 0,1 0 1 0 0,-1 0 0 0 0,1 0-1 0 0,0 0 1 0 0,0 0-1 0 0,0 0 1 0 0,0 0 0 0 0,0 0-1 0 0,1 0 1 0 0,-1 0-1 0 0,1 1 1 0 0,-1-1 0 0 0,1 1-1 0 0,0-1 1 0 0,0 1-1 0 0,1 0 1 0 0,-1 0 0 0 0,5-4-1 0 0,57-47-628 0 0,2 2-1 0 0,97-55 1 0 0,153-66-3343 0 0,-301 164 3725 0 0,196-98-4509 0 0,-174 86 3079 0 0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0.210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389 72 188 0 0,'-41'-9'4054'0'0,"-17"0"-1220"0"0,55 8-2059 0 0,0 2-619 0 0,-4-1-40 0 0,4-1-52 0 0,0 1 0 0 0,0 0 0 0 0,0 0 0 0 0,0 1 0 0 0,0-1 0 0 0,0 0 0 0 0,0 1 0 0 0,0 0 0 0 0,0 0 0 0 0,-5 2 0 0 0,8-2 288 0 0,-53 6-2081 0 0,37 5 1887 0 0,1 0 0 0 0,0 1 0 0 0,1 1 1 0 0,0 1-1 0 0,1 0 0 0 0,0 1 0 0 0,2 0 0 0 0,0 1 0 0 0,0 0 1 0 0,2 0-1 0 0,0 1 0 0 0,1 1 0 0 0,-9 33 0 0 0,13-37 87 0 0,2 1 0 0 0,0-1-1 0 0,1 1 1 0 0,1 19 0 0 0,0-26-114 0 0,0-8-119 0 0,0 0 1 0 0,0 0-1 0 0,0 0 0 0 0,0 0 0 0 0,0 0 1 0 0,0 0-1 0 0,0 0 0 0 0,0 0 0 0 0,1 0 1 0 0,-1 0-1 0 0,0 0 0 0 0,1 0 0 0 0,-1 0 1 0 0,0-1-1 0 0,1 1 0 0 0,-1 0 1 0 0,1 0-1 0 0,0 0 0 0 0,-1-1 0 0 0,1 1 1 0 0,0 0-1 0 0,-1-1 0 0 0,1 1 0 0 0,0 0 1 0 0,0-1-1 0 0,-1 1 0 0 0,1-1 0 0 0,0 1 1 0 0,0-1-1 0 0,0 0 0 0 0,0 1 0 0 0,0-1 1 0 0,0 0-1 0 0,0 1 0 0 0,0-1 1 0 0,0 0-1 0 0,0 0 0 0 0,0 0 0 0 0,0 0 1 0 0,-1 0-1 0 0,1 0 0 0 0,0 0 0 0 0,0 0 1 0 0,0-1-1 0 0,1 1 0 0 0,47-17 131 0 0,-42 13-124 0 0,26-14-134 0 0,0-1 0 0 0,-1-2 0 0 0,-1-1 0 0 0,-1-1 0 0 0,-2-2 0 0 0,27-28 0 0 0,-19 19-177 0 0,-13 11 57 0 0,-1 0 0 0 0,29-40 1 0 0,-99 101 1007 0 0,31-19-601 0 0,0 2-1 0 0,2 0 1 0 0,-16 27-1 0 0,26-39-92 0 0,0 0 0 0 0,0 0 0 0 0,1 1 0 0 0,1 0-1 0 0,-1 0 1 0 0,2 0 0 0 0,-1 0 0 0 0,1 0 0 0 0,1 0 0 0 0,0 0-1 0 0,0 11 1 0 0,1-18-59 0 0,1 0-1 0 0,-1 0 1 0 0,0-1-1 0 0,1 1 1 0 0,-1 0-1 0 0,1-1 1 0 0,0 1-1 0 0,0-1 1 0 0,0 1-1 0 0,0-1 1 0 0,0 1-1 0 0,1-1 1 0 0,-1 0-1 0 0,1 0 1 0 0,-1 1-1 0 0,1-1 1 0 0,0 0-1 0 0,0-1 1 0 0,0 1-1 0 0,0 0 1 0 0,3 2-1 0 0,-1-2-21 0 0,1-1 0 0 0,-1 1 0 0 0,0-1 0 0 0,0 0 0 0 0,1 0-1 0 0,-1 0 1 0 0,0-1 0 0 0,1 1 0 0 0,-1-1 0 0 0,1 0 0 0 0,-1 0-1 0 0,5-1 1 0 0,13-3-187 0 0,0-1 1 0 0,0-1-1 0 0,-1-1 0 0 0,23-10 0 0 0,-39 14 115 0 0,23-10-507 0 0,-1-1 0 0 0,38-27 0 0 0,0 0-749 0 0,-69 48 1496 0 0,1-1-1 0 0,0 1 1 0 0,0 0 0 0 0,1 0 0 0 0,0 0 0 0 0,0 0 0 0 0,0 0 0 0 0,1 0-1 0 0,0 1 1 0 0,1-1 0 0 0,0 14 0 0 0,0-20-154 0 0,0 0-1 0 0,1 1 1 0 0,0-1-1 0 0,-1 1 1 0 0,1-1-1 0 0,0 0 1 0 0,-1 0-1 0 0,1 1 1 0 0,0-1-1 0 0,0 0 1 0 0,0 0-1 0 0,0 0 1 0 0,0 0 0 0 0,0 0-1 0 0,0 0 1 0 0,1 0-1 0 0,-1-1 1 0 0,0 1-1 0 0,0 0 1 0 0,1-1-1 0 0,-1 1 1 0 0,1-1-1 0 0,-1 1 1 0 0,0-1-1 0 0,1 0 1 0 0,1 1 0 0 0,2-1 1 0 0,0 0 1 0 0,0 0 0 0 0,0 0 0 0 0,-1-1 0 0 0,1 0 0 0 0,0 0 0 0 0,0 0 0 0 0,6-3-1 0 0,4-2-33 0 0,0-2 0 0 0,0 1-1 0 0,26-19 1 0 0,-19 10-56 0 0,30-22-367 0 0,61-57-1 0 0,-100 82 293 0 0,0 0 0 0 0,-1-1 1 0 0,-1 0-1 0 0,0 0 1 0 0,-1-2-1 0 0,0 1 1 0 0,-2-1-1 0 0,1 0 0 0 0,7-25 1 0 0,-20 19 424 0 0,4 22-232 0 0,0-1-1 0 0,0 0 0 0 0,0 1 0 0 0,0-1 0 0 0,0 1 0 0 0,-1-1 1 0 0,1 1-1 0 0,0-1 0 0 0,0 0 0 0 0,-1 1 0 0 0,1-1 0 0 0,0 1 1 0 0,-1-1-1 0 0,1 1 0 0 0,-1 0 0 0 0,1-1 0 0 0,0 1 0 0 0,-1-1 1 0 0,1 1-1 0 0,-1 0 0 0 0,1-1 0 0 0,-1 1 0 0 0,0 0 0 0 0,1-1 1 0 0,-1 1-1 0 0,1 0 0 0 0,-1 0 0 0 0,0 0 0 0 0,1 0 0 0 0,-1-1 0 0 0,1 1 1 0 0,-1 0-1 0 0,0 0 0 0 0,1 0 0 0 0,-1 0 0 0 0,1 0 0 0 0,-2 1 1 0 0,-6 3 77 0 0,0 1 1 0 0,0 1 0 0 0,0-1-1 0 0,0 1 1 0 0,1 1 0 0 0,0-1-1 0 0,1 1 1 0 0,-1 0 0 0 0,1 1-1 0 0,1 0 1 0 0,-1 0 0 0 0,1 0-1 0 0,1 0 1 0 0,-1 1 0 0 0,-3 12-1 0 0,-3 8 209 0 0,1 0 0 0 0,2 0-1 0 0,-8 54 1 0 0,15-77-288 0 0,-4 50 288 0 0,5-52-307 0 0,1-1 1 0 0,-1 0-1 0 0,1 0 1 0 0,-1 0-1 0 0,1 0 1 0 0,0 0-1 0 0,0 0 1 0 0,0 0-1 0 0,0 0 1 0 0,1 0-1 0 0,-1-1 1 0 0,1 1-1 0 0,0 0 1 0 0,0-1-1 0 0,3 4 1 0 0,-4-5-25 0 0,1 0-1 0 0,-1 0 1 0 0,1 0 0 0 0,0 0 0 0 0,-1-1 0 0 0,1 1 0 0 0,0 0 0 0 0,-1-1 0 0 0,1 1 0 0 0,0-1 0 0 0,0 0 0 0 0,0 1 0 0 0,-1-1-1 0 0,1 0 1 0 0,0 0 0 0 0,0 0 0 0 0,0 0 0 0 0,-1-1 0 0 0,1 1 0 0 0,0-1 0 0 0,0 1 0 0 0,-1-1 0 0 0,1 1 0 0 0,2-2 0 0 0,42-23-400 0 0,-41 22 335 0 0,150-110-1441 0 0,-131 93 1237 0 0,37-37 0 0 0,-60 56 320 0 0,5-1 584 0 0,-14 14-466 0 0,1 0 0 0 0,0 0 0 0 0,-10 25-1 0 0,15-33-136 0 0,1 0-1 0 0,-1-1 0 0 0,1 1 0 0 0,0 0 1 0 0,1 0-1 0 0,-1 0 0 0 0,1 1 1 0 0,-1-1-1 0 0,1 0 0 0 0,1 0 0 0 0,-1 0 1 0 0,0 0-1 0 0,1 0 0 0 0,0 0 0 0 0,0 0 1 0 0,0 0-1 0 0,0 0 0 0 0,3 5 1 0 0,-2-7-17 0 0,-1-1 0 0 0,0 1 0 0 0,0 0-1 0 0,1-1 1 0 0,-1 1 0 0 0,1-1 0 0 0,0 0 0 0 0,-1 1 0 0 0,1-1 0 0 0,0 0 0 0 0,0 0 0 0 0,-1 0 0 0 0,1 0 0 0 0,0 0 0 0 0,0 0 0 0 0,0-1 0 0 0,0 1 0 0 0,0-1 0 0 0,4 1 0 0 0,0-1 0 0 0,0 0-1 0 0,0 0 1 0 0,0 0-1 0 0,0-1 1 0 0,0 0-1 0 0,0 0 0 0 0,6-3 1 0 0,13-5-45 0 0,-1-1 0 0 0,35-20 0 0 0,-44 22-9 0 0,21-14-208 0 0,-1 0 1 0 0,-1-3 0 0 0,-1-1 0 0 0,-1-1 0 0 0,-1-2 0 0 0,33-40-1 0 0,-59 63 194 0 0,0-1-1 0 0,-1 1 0 0 0,0-1 0 0 0,-1-1 0 0 0,1 1 0 0 0,-1 0 0 0 0,-1-1 0 0 0,1 0 1 0 0,1-10-1 0 0,-4 18 90 0 0,-1 0 0 0 0,1 1 0 0 0,0-1 0 0 0,0 0 0 0 0,-1 0 0 0 0,1 0 0 0 0,0 0 0 0 0,0 0 0 0 0,-1 1 0 0 0,1-1 0 0 0,0 0 0 0 0,0 0 0 0 0,-1 0 0 0 0,1 0 0 0 0,0 0 0 0 0,-1 0 0 0 0,1 0 0 0 0,0 0 0 0 0,0 0 0 0 0,-1 0 0 0 0,1 0 0 0 0,0 0-1 0 0,-1 0 1 0 0,1 0 0 0 0,0-1 0 0 0,0 1 0 0 0,-1 0 0 0 0,1 0 0 0 0,0 0 0 0 0,0 0 0 0 0,-1 0 0 0 0,1 0 0 0 0,0-1 0 0 0,0 1 0 0 0,0 0 0 0 0,-1 0 0 0 0,1 0 0 0 0,0-1 0 0 0,0 1 0 0 0,0 0 0 0 0,0 0 0 0 0,-1-1 0 0 0,1 1 0 0 0,0 0 0 0 0,0 0 0 0 0,0-1 0 0 0,0 1 0 0 0,0 0 0 0 0,0-1 0 0 0,0 1 0 0 0,0 0 0 0 0,0 0 0 0 0,0-1 0 0 0,0 1 0 0 0,0-1 0 0 0,-23 25 233 0 0,22-23-238 0 0,0 0 26 0 0,-2 8 1505 0 0,-8-7-4683 0 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0.57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207 0 20 0 0,'-2'1'5268'0'0,"-11"11"-5059"0"0,-81 148 1749 0 0,60-89-2167 0 0,28-56-674 0 0,-1 1-1 0 0,0-1 0 0 0,-1 0 0 0 0,-17 22 1 0 0,14-25-709 0 0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1.007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228 0 44 0 0,'0'0'3270'0'0,"-1"4"-2851"0"0,-7 12 152 0 0,-1 0 0 0 0,-1-1 0 0 0,0 1 0 0 0,-1-2 0 0 0,-23 26 0 0 0,20-26-231 0 0,1 1-1 0 0,1 0 1 0 0,1 1-1 0 0,0 0 1 0 0,-16 33-1 0 0,4-3 351 0 0,18-39-538 0 0,1-1 0 0 0,0 2 0 0 0,0-1 0 0 0,1 0 0 0 0,0 1-1 0 0,0-1 1 0 0,1 1 0 0 0,0 0 0 0 0,-2 15 0 0 0,5-22-141 0 0,0 1 1 0 0,-1-1-1 0 0,1 0 0 0 0,0 0 1 0 0,0 0-1 0 0,-1 0 0 0 0,1 0 1 0 0,0 0-1 0 0,0 0 0 0 0,0 0 1 0 0,0 0-1 0 0,1 0 0 0 0,-1 0 1 0 0,0-1-1 0 0,0 1 0 0 0,0-1 1 0 0,1 1-1 0 0,-1 0 0 0 0,0-1 1 0 0,1 0-1 0 0,-1 1 0 0 0,0-1 1 0 0,1 0-1 0 0,-1 0 0 0 0,0 0 1 0 0,1 0-1 0 0,-1 0 0 0 0,3 0 1 0 0,37 0-456 0 0,53-18-1859 0 0,-37-1-2224 0 0,-31 9 2019 0 0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3.20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26 669 4 0 0,'0'0'654'0'0,"6"-4"-33"0"0,145-83 2717 0 0,68-45-1350 0 0,-201 119-1876 0 0,130-94 591 0 0,-123 86-590 0 0,-1 0 0 0 0,-1-2-1 0 0,33-41 1 0 0,-52 58-96 0 0,0 0 1 0 0,0 0 0 0 0,0-1 0 0 0,-1 1-1 0 0,0-1 1 0 0,0 0 0 0 0,0 1-1 0 0,-1-1 1 0 0,0 0 0 0 0,-1 0 0 0 0,0-1-1 0 0,0 1 1 0 0,0 0 0 0 0,-1 0-1 0 0,0-1 1 0 0,0 1 0 0 0,-1 0 0 0 0,0 0-1 0 0,0-1 1 0 0,-5-12 0 0 0,6 18-8 0 0,-1 0 0 0 0,-1-1 1 0 0,1 1-1 0 0,0 0 0 0 0,0 0 0 0 0,-1 0 1 0 0,1 0-1 0 0,-1 0 0 0 0,0 0 1 0 0,1 0-1 0 0,-1 0 0 0 0,0 1 1 0 0,0-1-1 0 0,0 1 0 0 0,0 0 0 0 0,-1-1 1 0 0,1 1-1 0 0,0 0 0 0 0,-1 0 1 0 0,1 0-1 0 0,-4 0 0 0 0,2 0 5 0 0,0 1-1 0 0,0 0 1 0 0,0 0 0 0 0,0 0-1 0 0,0 1 1 0 0,0 0 0 0 0,0-1-1 0 0,0 1 1 0 0,0 1 0 0 0,1-1-1 0 0,-1 0 1 0 0,-4 3 0 0 0,-7 5 41 0 0,-1 0-1 0 0,2 1 1 0 0,0 1 0 0 0,0 0 0 0 0,-12 14 0 0 0,-36 42 349 0 0,4 3-1 0 0,2 3 1 0 0,-76 132 0 0 0,75-110-73 0 0,5 3 0 0 0,-43 113 0 0 0,93-206-306 0 0,0 0 0 0 0,0 0 0 0 0,0 0 0 0 0,0 1-1 0 0,1-1 1 0 0,0 1 0 0 0,0-1 0 0 0,0 1 0 0 0,1 0 0 0 0,0-1-1 0 0,0 1 1 0 0,0-1 0 0 0,3 10 0 0 0,-3-14-18 0 0,0 0-1 0 0,1 0 1 0 0,-1 0 0 0 0,1 0 0 0 0,-1 0 0 0 0,1 0 0 0 0,0-1 0 0 0,-1 1 0 0 0,1 0-1 0 0,0 0 1 0 0,0-1 0 0 0,-1 1 0 0 0,1 0 0 0 0,0-1 0 0 0,0 1 0 0 0,0 0-1 0 0,0-1 1 0 0,0 0 0 0 0,0 1 0 0 0,0-1 0 0 0,0 1 0 0 0,0-1 0 0 0,0 0 0 0 0,0 0-1 0 0,0 0 1 0 0,0 0 0 0 0,2 0 0 0 0,2 0 1 0 0,-1 0 1 0 0,0-1 0 0 0,0 0-1 0 0,1 0 1 0 0,-1 0-1 0 0,0-1 1 0 0,6-2-1 0 0,5-3-6 0 0,0-1 0 0 0,-1-1 0 0 0,14-11 0 0 0,-27 19-4 0 0,26-19-125 0 0,-2-1 0 0 0,-1-1 0 0 0,27-30 0 0 0,-46 47 77 0 0,0-1 1 0 0,-1 0-1 0 0,1 0 0 0 0,-1-1 0 0 0,0 1 0 0 0,-1-1 0 0 0,1 0 0 0 0,-1 0 0 0 0,-1 0 1 0 0,1 0-1 0 0,-1 0 0 0 0,-1-1 0 0 0,1 1 0 0 0,-1-1 0 0 0,-1 1 0 0 0,1-1 0 0 0,-1 1 1 0 0,0-1-1 0 0,-1 1 0 0 0,-2-12 0 0 0,-5 3 118 0 0,-9 24-42 0 0,16-8-28 0 0,1 1 0 0 0,-1 0 0 0 0,0 0 0 0 0,0 0 0 0 0,1 0 0 0 0,-1 0 0 0 0,1 0 0 0 0,-1 0 0 0 0,1 0 0 0 0,-1 0 0 0 0,1 0 0 0 0,-1 0 0 0 0,1 1 0 0 0,0-1 0 0 0,0 0 0 0 0,0 0 1 0 0,0 0-1 0 0,-1 0 0 0 0,1 1 0 0 0,1-1 0 0 0,-1 0 0 0 0,0 0 0 0 0,0 0 0 0 0,0 0 0 0 0,1 0 0 0 0,-1 1 0 0 0,0-1 0 0 0,1 0 0 0 0,-1 0 0 0 0,1 0 0 0 0,0 0 0 0 0,-1 0 0 0 0,1 0 0 0 0,0 0 0 0 0,-1-1 0 0 0,1 1 0 0 0,0 0 0 0 0,0 0 0 0 0,1 1 0 0 0,0 0-5 0 0,1 0 1 0 0,-1 1-1 0 0,1-1 0 0 0,-1 0 0 0 0,1 0 0 0 0,0 0 1 0 0,0-1-1 0 0,0 1 0 0 0,0-1 0 0 0,0 1 0 0 0,0-1 0 0 0,0 0 1 0 0,1 0-1 0 0,3 0 0 0 0,37-3-104 0 0,1-1 1 0 0,-2-3-1 0 0,1-2 0 0 0,84-26 0 0 0,42-7-361 0 0,-168 40 479 0 0,0 1 0 0 0,0-1 0 0 0,0 1 1 0 0,0 0-1 0 0,1 0 0 0 0,-1 0 0 0 0,0 0 0 0 0,0 0 1 0 0,0 0-1 0 0,0 0 0 0 0,0 1 0 0 0,0-1 0 0 0,4 2 1 0 0,-5-1 8 0 0,-1 0 1 0 0,1-1-1 0 0,-1 1 1 0 0,1 0-1 0 0,-1-1 1 0 0,0 1 0 0 0,1 0-1 0 0,-1-1 1 0 0,1 1-1 0 0,-1 0 1 0 0,0 0 0 0 0,0-1-1 0 0,0 1 1 0 0,1 0-1 0 0,-1 0 1 0 0,0 0 0 0 0,0-1-1 0 0,0 1 1 0 0,0 0-1 0 0,0 0 1 0 0,0 0-1 0 0,-1-1 1 0 0,1 1 0 0 0,0 0-1 0 0,0 0 1 0 0,0 0-1 0 0,-1-1 1 0 0,0 2 0 0 0,-2 22 1074 0 0,5-27-1081 0 0,0-1 0 0 0,0 1 0 0 0,0-1 0 0 0,0 0 0 0 0,0 0 0 0 0,-1 0 0 0 0,1 0 0 0 0,-1 0 0 0 0,0 0 0 0 0,0 0 0 0 0,-1 0 0 0 0,1 0 0 0 0,-1-8 0 0 0,-1 10-8 0 0,1-1-1 0 0,-1 1 0 0 0,0-1 0 0 0,1 1 0 0 0,-1 0 1 0 0,0-1-1 0 0,-1 1 0 0 0,1 0 0 0 0,0 0 1 0 0,-1 0-1 0 0,1 0 0 0 0,-1 0 0 0 0,0 0 1 0 0,1 0-1 0 0,-1 0 0 0 0,0 1 0 0 0,0-1 0 0 0,0 0 1 0 0,-1 1-1 0 0,1 0 0 0 0,0 0 0 0 0,0 0 1 0 0,-1 0-1 0 0,1 0 0 0 0,-1 0 0 0 0,1 0 0 0 0,-1 1 1 0 0,1-1-1 0 0,-1 1 0 0 0,1 0 0 0 0,-1 0 1 0 0,-3 0-1 0 0,1 0-2 0 0,-1 0 0 0 0,1 0 0 0 0,-1 1 1 0 0,1 0-1 0 0,-1 0 0 0 0,1 0 0 0 0,0 1 1 0 0,0 0-1 0 0,0 0 0 0 0,0 0 0 0 0,0 0 0 0 0,0 1 1 0 0,0 0-1 0 0,1 0 0 0 0,-1 0 0 0 0,1 1 1 0 0,0-1-1 0 0,-6 7 0 0 0,-5 6 37 0 0,1 1 0 0 0,-23 37-1 0 0,25-35 11 0 0,0 0-1 0 0,2 1 1 0 0,1 1-1 0 0,0 0 0 0 0,2 0 1 0 0,0 0-1 0 0,1 1 0 0 0,-4 35 1 0 0,9-53-38 0 0,1-1 0 0 0,0 1-1 0 0,0-1 1 0 0,0 1 0 0 0,0-1 0 0 0,0 1 0 0 0,1-1 0 0 0,-1 1 0 0 0,1-1 0 0 0,0 0-1 0 0,0 1 1 0 0,0-1 0 0 0,0 0 0 0 0,1 0 0 0 0,0 0 0 0 0,-1 0 0 0 0,1 0 0 0 0,0 0 0 0 0,0 0-1 0 0,1 0 1 0 0,3 3 0 0 0,-2-3 0 0 0,0-1 1 0 0,0 0-1 0 0,1 1 0 0 0,0-1 0 0 0,-1-1 0 0 0,1 1 1 0 0,0-1-1 0 0,0 0 0 0 0,-1 0 0 0 0,1 0 0 0 0,0-1 1 0 0,0 1-1 0 0,7-1 0 0 0,14-3 12 0 0,-1 0 0 0 0,1-1 1 0 0,0-2-1 0 0,33-11 0 0 0,-55 15-20 0 0,49-14-194 0 0,-2-3 1 0 0,0-2-1 0 0,-1-3 0 0 0,-2-1 1 0 0,0-3-1 0 0,-2-2 0 0 0,-1-1 1 0 0,-2-3-1 0 0,63-62 0 0 0,-103 93 170 0 0,5-5-64 0 0,0 0 0 0 0,0-1 1 0 0,-1 0-1 0 0,0 0 0 0 0,-1-1 0 0 0,0 0 0 0 0,0 0 0 0 0,-1 0 0 0 0,0-1 0 0 0,3-11 1 0 0,-8 21 93 0 0,0 0 0 0 0,0 0 1 0 0,0 1-1 0 0,0-1 0 0 0,0 0 1 0 0,0 0-1 0 0,0 1 0 0 0,0-1 1 0 0,0 0-1 0 0,0 0 0 0 0,-1 1 1 0 0,1-1-1 0 0,0 0 0 0 0,-1 1 1 0 0,1-1-1 0 0,0 0 1 0 0,-1 1-1 0 0,1-1 0 0 0,-1 0 1 0 0,1 1-1 0 0,-1-1 0 0 0,1 1 1 0 0,-1-1-1 0 0,1 1 0 0 0,-1-1 1 0 0,0 1-1 0 0,1-1 0 0 0,-1 1 1 0 0,0 0-1 0 0,0-1 0 0 0,1 1 1 0 0,-1 0-1 0 0,0 0 1 0 0,1-1-1 0 0,-1 1 0 0 0,-1 0 1 0 0,-23-2 261 0 0,22 2-130 0 0,-21 8 181 0 0,14-4-214 0 0,1 0-1 0 0,-1 1 0 0 0,1 1 1 0 0,0-1-1 0 0,1 1 1 0 0,-1 1-1 0 0,1 0 0 0 0,1 0 1 0 0,-1 0-1 0 0,1 1 1 0 0,0 0-1 0 0,-5 9 0 0 0,-5 9 213 0 0,2 0 0 0 0,-22 49-1 0 0,33-65-254 0 0,1 1 1 0 0,0 0-1 0 0,0-1 0 0 0,1 1 0 0 0,1 0 0 0 0,-1 0 1 0 0,2 1-1 0 0,0-1 0 0 0,0 0 0 0 0,1 0 0 0 0,0 0 1 0 0,1 0-1 0 0,4 13 0 0 0,-5-22-53 0 0,0 0 0 0 0,0 0 0 0 0,0 0 0 0 0,0 0-1 0 0,0 0 1 0 0,0-1 0 0 0,1 1 0 0 0,-1 0 0 0 0,1-1 0 0 0,-1 1 0 0 0,1-1 0 0 0,0 0 0 0 0,-1 0 0 0 0,1 1 0 0 0,0-1-1 0 0,0 0 1 0 0,0 0 0 0 0,0-1 0 0 0,0 1 0 0 0,0 0 0 0 0,4 0 0 0 0,-1 0-34 0 0,0-1 0 0 0,1 0 0 0 0,-1 0 1 0 0,0 0-1 0 0,0-1 0 0 0,0 1 0 0 0,1-1 0 0 0,8-3 1 0 0,4-3-206 0 0,0-1 1 0 0,0 0 0 0 0,29-19 0 0 0,54-36-1115 0 0,-99 63 1307 0 0,-11 37 151 0 0,4 5 172 0 0,5-41-276 0 0,0 1 1 0 0,0 0-1 0 0,1 0 1 0 0,-1-1 0 0 0,0 1-1 0 0,1 0 1 0 0,-1 0-1 0 0,1-1 1 0 0,0 1 0 0 0,-1-1-1 0 0,1 1 1 0 0,0 0-1 0 0,0-1 1 0 0,0 0 0 0 0,0 1-1 0 0,0-1 1 0 0,1 0-1 0 0,-1 1 1 0 0,0-1 0 0 0,3 1-1 0 0,0-1 2 0 0,-1-1-1 0 0,1 0 1 0 0,0 0-1 0 0,0 0 1 0 0,0 0-1 0 0,-1-1 0 0 0,1 0 1 0 0,0 1-1 0 0,0-1 1 0 0,6-3-1 0 0,-8 3-15 0 0,33-11-5 0 0,-1-1-1 0 0,0-2 0 0 0,0-2 1 0 0,-2-1-1 0 0,0-1 1 0 0,-2-1-1 0 0,0-2 0 0 0,49-47 1 0 0,-72 62-17 0 0,19-17-191 0 0,31-39 0 0 0,-52 57 193 0 0,-1 0 1 0 0,1 0-1 0 0,-1 0 0 0 0,0-1 1 0 0,0 0-1 0 0,-1 0 0 0 0,0 0 1 0 0,0 0-1 0 0,-1-1 0 0 0,0 1 1 0 0,0-1-1 0 0,1-12 0 0 0,-2 17 145 0 0,-1 2-108 0 0,0 1 1 0 0,1-1-1 0 0,-1 1 1 0 0,0 0 0 0 0,0-1-1 0 0,0 1 1 0 0,1-1 0 0 0,-1 1-1 0 0,0-1 1 0 0,0 1 0 0 0,0-1-1 0 0,0 1 1 0 0,0 0 0 0 0,0-1-1 0 0,0 1 1 0 0,0-1 0 0 0,0 1-1 0 0,0-1 1 0 0,0 1 0 0 0,0-1-1 0 0,0 1 1 0 0,0-1-1 0 0,0 1 1 0 0,0-1 0 0 0,-1 1-1 0 0,1-1 1 0 0,0 1 0 0 0,0 0-1 0 0,-1-1 1 0 0,1 1 0 0 0,0-1-1 0 0,0 1 1 0 0,-1 0 0 0 0,1-1-1 0 0,0 1 1 0 0,-1 0 0 0 0,1 0-1 0 0,-1-1 1 0 0,1 1 0 0 0,0 0-1 0 0,-1 0 1 0 0,1-1-1 0 0,-1 1 1 0 0,1 0 0 0 0,-1 0-1 0 0,1 0 1 0 0,-1 0 0 0 0,1 0-1 0 0,0-1 1 0 0,-1 1 0 0 0,1 0-1 0 0,-1 0 1 0 0,1 0 0 0 0,-1 0-1 0 0,1 1 1 0 0,-1-1 0 0 0,1 0-1 0 0,-1 0 1 0 0,1 0 0 0 0,-1 0-1 0 0,1 0 1 0 0,-1 1-1 0 0,-11 5 70 0 0,1 0 0 0 0,0 1-1 0 0,0 0 1 0 0,0 1-1 0 0,1 0 1 0 0,0 1-1 0 0,1 0 1 0 0,0 1-1 0 0,0-1 1 0 0,1 2-1 0 0,-12 19 1 0 0,11-18-12 0 0,2 1-1 0 0,0 1 1 0 0,0 0 0 0 0,2-1-1 0 0,0 2 1 0 0,0-1 0 0 0,1 1-1 0 0,1-1 1 0 0,0 1 0 0 0,-1 23-1 0 0,4-34-52 0 0,0 1-1 0 0,0-1 1 0 0,0 0-1 0 0,1 0 1 0 0,0 0-1 0 0,-1 0 1 0 0,1 0-1 0 0,1 0 1 0 0,-1 0-1 0 0,0-1 1 0 0,1 1 0 0 0,0 0-1 0 0,0-1 1 0 0,0 1-1 0 0,0-1 1 0 0,1 1-1 0 0,-1-1 1 0 0,1 0-1 0 0,0 0 1 0 0,0 0-1 0 0,5 3 1 0 0,-7-5 5 0 0,6-3-40 0 0,7-2-64 0 0,-1-1 0 0 0,0 0 0 0 0,0-1 0 0 0,-1-1 0 0 0,0 0 0 0 0,0-1 0 0 0,0 0 0 0 0,-1 0 1 0 0,-1-2-1 0 0,13-12 0 0 0,10-12-873 0 0,50-71 1 0 0,-23 19-657 0 0,-132 174 2547 0 0,60-70-732 0 0,0 0 0 0 0,1 0 0 0 0,1 1 0 0 0,0 1 0 0 0,2-1 0 0 0,0 2 1 0 0,-8 34-1 0 0,15-53-191 0 0,1 1 0 0 0,-1-1 0 0 0,1 1 1 0 0,-1 0-1 0 0,1-1 0 0 0,0 1 1 0 0,0 0-1 0 0,0 0 0 0 0,0-1 1 0 0,1 1-1 0 0,-1 0 0 0 0,1-1 0 0 0,0 1 1 0 0,-1-1-1 0 0,1 1 0 0 0,0-1 1 0 0,1 1-1 0 0,-1-1 0 0 0,0 0 1 0 0,1 1-1 0 0,-1-1 0 0 0,1 0 1 0 0,0 0-1 0 0,0 0 0 0 0,-1 0 0 0 0,1 0 1 0 0,1-1-1 0 0,-1 1 0 0 0,0 0 1 0 0,0-1-1 0 0,1 0 0 0 0,-1 1 1 0 0,0-1-1 0 0,1 0 0 0 0,-1 0 1 0 0,1-1-1 0 0,0 1 0 0 0,-1 0 0 0 0,1-1 1 0 0,0 0-1 0 0,-1 1 0 0 0,1-1 1 0 0,0 0-1 0 0,-1 0 0 0 0,4-1 1 0 0,16-1-330 0 0,-1-1 0 0 0,0-1 0 0 0,-1-1 0 0 0,34-12 0 0 0,-32 10-231 0 0,153-55-6503 0 0,-143 49 4482 0 0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4.536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861 39 492 0 0,'-9'-34'5939'0'0,"7"33"-5834"0"0,0 0 0 0 0,0 1 0 0 0,-1-1 0 0 0,1 1 0 0 0,0-1 0 0 0,0 1 0 0 0,0 0 0 0 0,0 0-1 0 0,0 0 1 0 0,0 0 0 0 0,0 0 0 0 0,0 0 0 0 0,-1 1 0 0 0,1-1 0 0 0,0 1 0 0 0,0 0 0 0 0,0-1 0 0 0,0 1 0 0 0,1 0 0 0 0,-1 0 0 0 0,0 0 0 0 0,0 0 0 0 0,-3 3 0 0 0,-45 33 432 0 0,47-35-411 0 0,-47 40 407 0 0,2 3 0 0 0,2 1 1 0 0,2 3-1 0 0,2 1 0 0 0,-66 106 1 0 0,-148 259 1119 0 0,232-376-1540 0 0,7-13-43 0 0,0 1 0 0 0,2 1-1 0 0,-15 40 1 0 0,7-25-145 0 0,5-13-1988 0 0,9-7-3358 0 0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4.87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22 47 304 0 0,'0'0'2731'0'0,"2"-4"-2252"0"0,15-30 5933 0 0,-22 37-6094 0 0,3-2-325 0 0,-22 12 590 0 0,24-12-554 0 0,-1-1 0 0 0,0 0 0 0 0,1 1 0 0 0,-1-1 0 0 0,1 1 0 0 0,-1-1 0 0 0,0 1 1 0 0,1-1-1 0 0,-1 1 0 0 0,1-1 0 0 0,0 1 0 0 0,-1 0 0 0 0,1-1 0 0 0,-1 1 0 0 0,1-1 0 0 0,0 1 0 0 0,0 0 0 0 0,-1-1 0 0 0,1 1 0 0 0,0 0 0 0 0,0 0 0 0 0,0-1 0 0 0,0 1 0 0 0,0 0 0 0 0,-1 0 0 0 0,1-1 0 0 0,1 1 0 0 0,-1 0 1 0 0,0-1-1 0 0,0 1 0 0 0,0 0 0 0 0,0 0 0 0 0,1 1 0 0 0,0-1 101 0 0,27-6-1004 0 0,7-15-1256 0 0,-21 2-2652 0 0,-11 12 2446 0 0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6.56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704 4 464 0 0,'-1'-1'156'0'0,"-1"1"0"0"0,1-1 0 0 0,0 1 1 0 0,0-1-1 0 0,-1 1 0 0 0,1 0 0 0 0,0 0 0 0 0,-1 0 0 0 0,1-1 1 0 0,0 1-1 0 0,-1 0 0 0 0,1 1 0 0 0,0-1 0 0 0,-3 1 0 0 0,-5 2 16 0 0,1 1 0 0 0,-1 0 1 0 0,1 1-1 0 0,1 0 0 0 0,-1 0 0 0 0,0 1 0 0 0,1 0 0 0 0,0 0 0 0 0,1 1 0 0 0,-1 0 1 0 0,1 0-1 0 0,-6 10 0 0 0,-10 17 540 0 0,-29 59-1 0 0,13-21-95 0 0,13-26-116 0 0,-22 59 0 0 0,-7 15 110 0 0,35-84-476 0 0,7-10 46 0 0,-1 0-1 0 0,-1-1 1 0 0,-1-1 0 0 0,-1 0 0 0 0,-1-1-1 0 0,-1-1 1 0 0,-39 37 0 0 0,25-34 577 0 0,-66 39 1 0 0,97-63-496 0 0,-3-3-181 0 0,2 1-74 0 0,1 1-1 0 0,-1-1 1 0 0,1 0-1 0 0,-1 0 1 0 0,1 0-1 0 0,-1 1 1 0 0,1-2-1 0 0,0 1 1 0 0,0 0-1 0 0,-1 0 1 0 0,1 0-1 0 0,0-1 1 0 0,0 1-1 0 0,0 0 1 0 0,0-1-1 0 0,0 1 1 0 0,1-1 0 0 0,-1 1-1 0 0,0-1 1 0 0,1 1-1 0 0,-1-1 1 0 0,1 0-1 0 0,-1 1 1 0 0,1-1-1 0 0,0 0 1 0 0,0 1-1 0 0,0-1 1 0 0,0 0-1 0 0,0 1 1 0 0,0-1-1 0 0,0 0 1 0 0,0 0-1 0 0,1 1 1 0 0,-1-1-1 0 0,1 1 1 0 0,-1-1 0 0 0,1 0-1 0 0,0 1 1 0 0,-1-1-1 0 0,1 1 1 0 0,2-3-1 0 0,6-14 2 0 0,2 0 0 0 0,0 1-1 0 0,1 0 1 0 0,1 0 0 0 0,1 2-1 0 0,0 0 1 0 0,1 0 0 0 0,0 1-1 0 0,1 1 1 0 0,26-17 0 0 0,21-7-141 0 0,107-50 1 0 0,-150 78 103 0 0,-1 0-3 0 0,0 1 0 0 0,1 1 0 0 0,1 0-1 0 0,-1 2 1 0 0,1 0 0 0 0,0 1 0 0 0,32-1 0 0 0,-50 4 34 0 0,1 1-1 0 0,-1 0 0 0 0,1 0 1 0 0,0 0-1 0 0,-1 1 1 0 0,1-1-1 0 0,-1 1 1 0 0,1 0-1 0 0,-1 0 1 0 0,1 0-1 0 0,-1 1 1 0 0,0-1-1 0 0,1 1 1 0 0,-1 0-1 0 0,0 0 0 0 0,0 0 1 0 0,0 0-1 0 0,-1 0 1 0 0,1 0-1 0 0,0 1 1 0 0,-1 0-1 0 0,1-1 1 0 0,-1 1-1 0 0,0 0 1 0 0,0 0-1 0 0,0 0 1 0 0,-1 1-1 0 0,1-1 1 0 0,-1 0-1 0 0,1 1 0 0 0,-1-1 1 0 0,0 0-1 0 0,-1 1 1 0 0,1 0-1 0 0,0 5 1 0 0,-1-2 10 0 0,0 1 1 0 0,0-1 0 0 0,0 1-1 0 0,-1-1 1 0 0,-1 0 0 0 0,1 1-1 0 0,-1-1 1 0 0,0 0-1 0 0,-1 0 1 0 0,0 0 0 0 0,0-1-1 0 0,0 1 1 0 0,-1-1 0 0 0,0 0-1 0 0,0 1 1 0 0,-5 4-1 0 0,6-8-17 0 0,-28 31 149 0 0,-1-2 1 0 0,-41 32-1 0 0,63-56-226 0 0,-1 0 0 0 0,0-2 0 0 0,0 1 1 0 0,0-1-1 0 0,0-1 0 0 0,-1 0 0 0 0,0 0 0 0 0,0-1 0 0 0,-1-1 0 0 0,1 0 0 0 0,-1-1 1 0 0,-17 1-1 0 0,23-3-339 0 0,0-1 1 0 0,0-1-1 0 0,0 1 1 0 0,0-1 0 0 0,0-1-1 0 0,1 1 1 0 0,-1-1-1 0 0,0 0 1 0 0,1 0 0 0 0,0-1-1 0 0,0 0 1 0 0,-11-9-1 0 0,1 2-1570 0 0,-7-4-322 0 0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6.90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0 205 568 0 0,'41'-27'815'0'0,"2"1"0"0"0,0 3 0 0 0,1 1 0 0 0,2 3 0 0 0,0 1 0 0 0,0 3-1 0 0,89-18 1 0 0,-123 31-752 0 0,79-15 764 0 0,-80 16-804 0 0,-1 0 0 0 0,0 0 1 0 0,1 1-1 0 0,-1 0 0 0 0,0 1 1 0 0,15 3-1 0 0,-22-3-193 0 0,-1 0 0 0 0,1 0 0 0 0,0 1 0 0 0,-1-1 0 0 0,0 1 0 0 0,1-1 0 0 0,-1 1 0 0 0,0 0 0 0 0,0 0 0 0 0,0 0 0 0 0,0 0 0 0 0,0 0 0 0 0,0 1 0 0 0,-1-1 0 0 0,1 0 0 0 0,-1 1 0 0 0,0-1 0 0 0,1 1 0 0 0,-1 0 0 0 0,0-1 0 0 0,0 1 0 0 0,-1 0 0 0 0,1 0 0 0 0,-1-1 0 0 0,1 1 0 0 0,-1 0 0 0 0,0 0 0 0 0,0 4 0 0 0,2 13-1636 0 0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19.408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282 93 224 0 0,'0'0'1222'0'0,"7"-2"-671"0"0,18-8 262 0 0,0 0 0 0 0,24-16 0 0 0,40-17 1510 0 0,-86 42-1665 0 0,-2 1-643 0 0,-1 1 0 0 0,1-1 0 0 0,0 0 0 0 0,-1 0 0 0 0,1 1 0 0 0,-1-1 0 0 0,1 0 0 0 0,-1 1 0 0 0,1-1 0 0 0,-1 1 0 0 0,0-1 0 0 0,1 1 0 0 0,-1-1 0 0 0,1 1 0 0 0,-1-1 0 0 0,0 1 0 0 0,0-1 0 0 0,1 1 0 0 0,-1-1 0 0 0,0 1 0 0 0,0 0 0 0 0,1-1 0 0 0,-1 1 0 0 0,0-1 0 0 0,0 1 0 0 0,0 0 0 0 0,0-1 0 0 0,0 1 0 0 0,0-1 0 0 0,0 1 0 0 0,0 0 0 0 0,0-1 0 0 0,0 1 0 0 0,-1-1 0 0 0,1 1 0 0 0,0 0 0 0 0,0-1 0 0 0,-1 1 0 0 0,1-1 0 0 0,0 1 0 0 0,0-1 0 0 0,-1 1 0 0 0,0 0 0 0 0,-12 31 385 0 0,12-30-345 0 0,-30 56 528 0 0,17-35-272 0 0,1 2 0 0 0,2-1 0 0 0,-14 43 0 0 0,24-62-250 0 0,-6 25 162 0 0,7-29-217 0 0,0 0-1 0 0,0 0 1 0 0,0-1 0 0 0,0 1 0 0 0,0 0 0 0 0,1 0 0 0 0,-1 0-1 0 0,0-1 1 0 0,0 1 0 0 0,1 0 0 0 0,-1 0 0 0 0,0-1 0 0 0,1 1-1 0 0,-1 0 1 0 0,0-1 0 0 0,1 1 0 0 0,-1 0 0 0 0,1-1 0 0 0,0 1-1 0 0,-1-1 1 0 0,1 1 0 0 0,-1-1 0 0 0,1 1 0 0 0,0-1 0 0 0,-1 1-1 0 0,1-1 1 0 0,0 0 0 0 0,-1 1 0 0 0,1-1 0 0 0,0 0 0 0 0,0 0-1 0 0,0 1 1 0 0,-1-1 0 0 0,1 0 0 0 0,0 0 0 0 0,0 0 0 0 0,-1 0-1 0 0,2 0 1 0 0,15 1 48 0 0,-13-1-8 0 0,3-2-14 0 0,21-7-97 0 0,0-1 0 0 0,0-1 0 0 0,-1-2 0 0 0,0-1 0 0 0,-2 0 0 0 0,1-2 0 0 0,-2-2 0 0 0,0 0-1 0 0,-1-1 1 0 0,24-27 0 0 0,-37 37 23 0 0,-1-2 0 0 0,-1 1 0 0 0,0-1-1 0 0,0 0 1 0 0,-1-1 0 0 0,9-21 0 0 0,-15 31 39 0 0,-4 2 5 0 0,1 0 1 0 0,-1 0 0 0 0,0 1 0 0 0,1-1 0 0 0,-1 1-1 0 0,1-1 1 0 0,-1 1 0 0 0,1 0 0 0 0,0 0 0 0 0,-1 0 0 0 0,1 0-1 0 0,0 0 1 0 0,-1 0 0 0 0,1 1 0 0 0,0-1 0 0 0,0 1-1 0 0,0 0 1 0 0,0-1 0 0 0,0 1 0 0 0,1 0 0 0 0,-1 0-1 0 0,-1 3 1 0 0,-43 59 36 0 0,30-38-41 0 0,-18 26 17 0 0,2 1 0 0 0,-36 86 0 0 0,42-81 80 0 0,-3-1 0 0 0,-45 67-1 0 0,64-110 51 0 0,-1 0 1 0 0,0-1-1 0 0,-1 0 0 0 0,0 0 0 0 0,-1-1 0 0 0,0-1 0 0 0,0 0 1 0 0,-2-1-1 0 0,1-1 0 0 0,-1 0 0 0 0,-1-1 0 0 0,1-1 1 0 0,-1 0-1 0 0,-1-1 0 0 0,1-1 0 0 0,-1 0 0 0 0,0-1 0 0 0,-26 2 1 0 0,30-4 6 0 0,1-2 0 0 0,-1 0 0 0 0,-22-3 0 0 0,31 3-133 0 0,1-1 1 0 0,0 1-1 0 0,0-1 0 0 0,0 0 0 0 0,1 0 1 0 0,-1 0-1 0 0,0-1 0 0 0,0 1 0 0 0,0-1 1 0 0,-2-1-1 0 0,4 2-13 0 0,0 0 0 0 0,0 0 0 0 0,1 0 0 0 0,-1 0 0 0 0,0 0 1 0 0,0 0-1 0 0,1 0 0 0 0,-1-1 0 0 0,1 1 0 0 0,-1 0 0 0 0,1 0 0 0 0,-1 0 0 0 0,1-1 1 0 0,0 1-1 0 0,-1 0 0 0 0,1 0 0 0 0,0-1 0 0 0,0 1 0 0 0,0 0 0 0 0,0-1 0 0 0,0 1 1 0 0,0 0-1 0 0,1 0 0 0 0,0-3 0 0 0,1-2 5 0 0,0 0-1 0 0,0 0 1 0 0,1 0-1 0 0,0 1 1 0 0,0-1-1 0 0,1 1 1 0 0,0-1 0 0 0,-1 1-1 0 0,2 1 1 0 0,-1-1-1 0 0,7-6 1 0 0,63-43-95 0 0,-38 29-65 0 0,120-79-1392 0 0,5 6 0 0 0,209-93 1 0 0,-323 168 1205 0 0,233-104-1681 0 0,-277 126 2134 0 0,4 8-4 0 0,-6-7-110 0 0,-1 0-1 0 0,0 0 1 0 0,1 0 0 0 0,-1 0-1 0 0,1 0 1 0 0,-1 0 0 0 0,1 0-1 0 0,-1 1 1 0 0,0-1 0 0 0,1 0-1 0 0,-1 0 1 0 0,0 0 0 0 0,1 1-1 0 0,-1-1 1 0 0,0 0 0 0 0,1 1-1 0 0,-1-1 1 0 0,0 0 0 0 0,1 0-1 0 0,-1 1 1 0 0,0-1 0 0 0,0 1-1 0 0,1-1 1 0 0,-1 0 0 0 0,0 1-1 0 0,0-1 1 0 0,0 0 0 0 0,0 1-1 0 0,0-1 1 0 0,1 1 0 0 0,-1-1-1 0 0,0 1 1 0 0,0-1 0 0 0,0 0-1 0 0,0 1 1 0 0,0-1 0 0 0,0 1-1 0 0,-1 0 1 0 0,-2 77 1161 0 0,3-76-1107 0 0,2-2-45 0 0,0 1 1 0 0,0-1-1 0 0,0 0 0 0 0,0 0 1 0 0,0 1-1 0 0,0-1 1 0 0,-1 0-1 0 0,1-1 1 0 0,0 1-1 0 0,0 0 0 0 0,0 0 1 0 0,0-1-1 0 0,0 0 1 0 0,0 1-1 0 0,0-1 1 0 0,0 0-1 0 0,-1 0 0 0 0,1 0 1 0 0,0 0-1 0 0,0 0 1 0 0,-1 0-1 0 0,1 0 1 0 0,-1 0-1 0 0,1-1 0 0 0,-1 1 1 0 0,0-1-1 0 0,1 1 1 0 0,-1-1-1 0 0,0 0 0 0 0,0 1 1 0 0,0-1-1 0 0,0 0 1 0 0,-1 0-1 0 0,1 1 1 0 0,0-1-1 0 0,-1 0 0 0 0,1-4 1 0 0,18-58 73 0 0,-19 62-86 0 0,0 0 0 0 0,0-1 0 0 0,0 1 0 0 0,0-1 0 0 0,0 1 0 0 0,0-1 0 0 0,-1 1 0 0 0,0-1 0 0 0,1 1 0 0 0,-1 0 1 0 0,0-1-1 0 0,0 1 0 0 0,0 0 0 0 0,0 0 0 0 0,0 0 0 0 0,-1 0 0 0 0,1 0 0 0 0,-1 0 0 0 0,1 0 0 0 0,-4-3 1 0 0,3 4-2 0 0,0 0 0 0 0,0 0 0 0 0,-1 0 0 0 0,1 1 0 0 0,0-1 0 0 0,-1 0 1 0 0,1 1-1 0 0,0 0 0 0 0,-1 0 0 0 0,1-1 0 0 0,0 1 0 0 0,-1 0 0 0 0,1 1 1 0 0,0-1-1 0 0,-1 0 0 0 0,1 1 0 0 0,-3 0 0 0 0,-6 3 5 0 0,0 0-1 0 0,1 0 1 0 0,0 1 0 0 0,0 1-1 0 0,0 0 1 0 0,1 0 0 0 0,-14 12-1 0 0,12-8 19 0 0,0 1-1 0 0,0 1 0 0 0,1 0 1 0 0,1 0-1 0 0,-9 14 0 0 0,14-20-3 0 0,1 1 0 0 0,-1-1 0 0 0,1 0 0 0 0,1 1-1 0 0,-1 0 1 0 0,1-1 0 0 0,0 1 0 0 0,1 0 0 0 0,0 0-1 0 0,0 0 1 0 0,0 0 0 0 0,1 0 0 0 0,1 9 0 0 0,0-7 22 0 0,-2-7-36 0 0,1 0-1 0 0,0 0 1 0 0,0 0 0 0 0,0 0 0 0 0,0-1 0 0 0,1 1 0 0 0,-1 0 0 0 0,0 0-1 0 0,1 0 1 0 0,-1-1 0 0 0,1 1 0 0 0,0 0 0 0 0,-1 0 0 0 0,1-1 0 0 0,0 1-1 0 0,0-1 1 0 0,0 1 0 0 0,0-1 0 0 0,1 1 0 0 0,-1-1 0 0 0,0 0 0 0 0,0 1-1 0 0,1-1 1 0 0,-1 0 0 0 0,1 0 0 0 0,-1 0 0 0 0,1 0 0 0 0,0 0 0 0 0,-1 0-1 0 0,1-1 1 0 0,0 1 0 0 0,0-1 0 0 0,-1 1 0 0 0,1-1 0 0 0,3 1 0 0 0,6-1-39 0 0,-1 0 1 0 0,1-1 0 0 0,-1 0 0 0 0,0-1-1 0 0,1 0 1 0 0,-1 0 0 0 0,0-1 0 0 0,0-1 0 0 0,0 1-1 0 0,-1-2 1 0 0,1 1 0 0 0,-1-1 0 0 0,11-8-1 0 0,-6 3-84 0 0,0-1 1 0 0,-1-1-1 0 0,0 0 0 0 0,-1 0 0 0 0,0-1 0 0 0,-1-1 0 0 0,14-20 0 0 0,-22 28 86 0 0,-1 3 15 0 0,0 0 0 0 0,0 0-1 0 0,0 0 1 0 0,0 0 0 0 0,-1-1-1 0 0,0 1 1 0 0,1-1 0 0 0,-1 1-1 0 0,0-1 1 0 0,-1 1 0 0 0,1-1-1 0 0,-1 0 1 0 0,0-4 0 0 0,1 7 18 0 0,-1 1-1 0 0,0 0 1 0 0,0 0 0 0 0,-1-1 0 0 0,1 1 0 0 0,0 0 0 0 0,0 0 0 0 0,0-1-1 0 0,0 1 1 0 0,0 0 0 0 0,0 0 0 0 0,0-1 0 0 0,0 1 0 0 0,0 0-1 0 0,-1 0 1 0 0,1-1 0 0 0,0 1 0 0 0,0 0 0 0 0,0 0 0 0 0,0 0-1 0 0,-1-1 1 0 0,1 1 0 0 0,0 0 0 0 0,0 0 0 0 0,0 0 0 0 0,-1 0 0 0 0,1-1-1 0 0,0 1 1 0 0,0 0 0 0 0,-1 0 0 0 0,1 0 0 0 0,0 0 0 0 0,0 0-1 0 0,-1 0 1 0 0,1 0 0 0 0,0 0 0 0 0,-1 0 0 0 0,1 0 0 0 0,0 0 0 0 0,0 0-1 0 0,-1 0 1 0 0,1 0 0 0 0,0 0 0 0 0,0 0 0 0 0,-1 0 0 0 0,1 0-1 0 0,0 0 1 0 0,0 0 0 0 0,-1 1 0 0 0,1-1 0 0 0,0 0 0 0 0,0 0 0 0 0,-1 0-1 0 0,1 0 1 0 0,0 1 0 0 0,0-1 0 0 0,0 0 0 0 0,-1 0 0 0 0,1 1-1 0 0,-7 3 15 0 0,0 1-1 0 0,1 0 0 0 0,0 0 0 0 0,0 0 0 0 0,0 1 1 0 0,0 0-1 0 0,1 0 0 0 0,-6 9 0 0 0,-38 66 268 0 0,16-23-125 0 0,6-9 69 0 0,2 1 0 0 0,-32 93 0 0 0,-21 43 498 0 0,69-167-547 0 0,-1-1 0 0 0,0-1 0 0 0,-2 0-1 0 0,0-1 1 0 0,-1 0 0 0 0,-18 18 0 0 0,21-26-27 0 0,0 0 0 0 0,0 0 0 0 0,0-1 0 0 0,-1-1 0 0 0,0 0 0 0 0,-1 0 1 0 0,1-1-1 0 0,-1-1 0 0 0,0 0 0 0 0,0 0 0 0 0,-20 2 0 0 0,25-5-99 0 0,-1 0-1 0 0,0-1 1 0 0,0 0 0 0 0,0 0-1 0 0,0-1 1 0 0,0 0-1 0 0,1 0 1 0 0,-9-3-1 0 0,14 3-44 0 0,0 1 0 0 0,0-1-1 0 0,0 1 1 0 0,0-1 0 0 0,0 0-1 0 0,0 0 1 0 0,0 0 0 0 0,1 0-1 0 0,-1 0 1 0 0,0 0-1 0 0,0-1 1 0 0,1 1 0 0 0,-1 0-1 0 0,1-1 1 0 0,-1 0 0 0 0,1 1-1 0 0,0-1 1 0 0,0 0-1 0 0,-1 1 1 0 0,1-1 0 0 0,0 0-1 0 0,1 0 1 0 0,-1 0 0 0 0,0 0-1 0 0,0 0 1 0 0,1 0 0 0 0,0 0-1 0 0,-1 0 1 0 0,1 0-1 0 0,0-1 1 0 0,0 1 0 0 0,0 0-1 0 0,0 0 1 0 0,0 0 0 0 0,1-2-1 0 0,1-4-21 0 0,1 0 1 0 0,0 0-1 0 0,0 1 0 0 0,0 0 0 0 0,1-1 1 0 0,1 1-1 0 0,-1 1 0 0 0,1-1 0 0 0,0 0 0 0 0,11-9 1 0 0,8-7-210 0 0,35-26 1 0 0,-41 36 98 0 0,331-247-2285 0 0,-80 104 1007 0 0,-136 85 923 0 0,-122 65 451 0 0,3-3-40 0 0,1 1 0 0 0,0 0 0 0 0,26-8 0 0 0,-39 16 116 0 0,1 0 19 0 0,-3 0-50 0 0,1-1 0 0 0,0 1 0 0 0,-1 0 1 0 0,1 0-1 0 0,-1 0 0 0 0,1 0 0 0 0,0 0 1 0 0,-1 0-1 0 0,1 0 0 0 0,0 0 0 0 0,-1 0 0 0 0,1 0 1 0 0,0 0-1 0 0,-1 0 0 0 0,1 0 0 0 0,-1 0 1 0 0,1 1-1 0 0,0-1 0 0 0,-1 0 0 0 0,1 0 0 0 0,-1 1 1 0 0,1-1-1 0 0,-1 0 0 0 0,1 1 0 0 0,-1-1 1 0 0,1 1-1 0 0,-1-1 0 0 0,1 1 0 0 0,-1-1 1 0 0,1 1-1 0 0,-1-1 0 0 0,0 1 0 0 0,1-1 0 0 0,-1 1 1 0 0,0-1-1 0 0,1 1 0 0 0,-1 0 0 0 0,0-1 1 0 0,0 1-1 0 0,0 0 0 0 0,0-1 0 0 0,0 1 0 0 0,0-1 1 0 0,1 1-1 0 0,-1 0 0 0 0,-1-1 0 0 0,1 1 1 0 0,0 0-1 0 0,0-1 0 0 0,0 1 0 0 0,0 0 1 0 0,0-1-1 0 0,0 1 0 0 0,-1-1 0 0 0,1 1 0 0 0,0 0 1 0 0,-1 0-1 0 0,-16 39 544 0 0,12-29-361 0 0,0 0 0 0 0,1 0 0 0 0,-6 21 0 0 0,9-28-160 0 0,1 0 0 0 0,-1 0 0 0 0,1-1-1 0 0,0 1 1 0 0,0 0 0 0 0,1 0 0 0 0,-1 0-1 0 0,1-1 1 0 0,0 1 0 0 0,0 0 0 0 0,0-1 0 0 0,0 1-1 0 0,1-1 1 0 0,-1 1 0 0 0,1-1 0 0 0,2 5-1 0 0,-3-6-19 0 0,0-1 0 0 0,0 1-1 0 0,1 0 1 0 0,-1-1 0 0 0,0 1 0 0 0,0-1-1 0 0,1 1 1 0 0,-1-1 0 0 0,1 0-1 0 0,-1 0 1 0 0,1 1 0 0 0,-1-1-1 0 0,1 0 1 0 0,0 0 0 0 0,0-1-1 0 0,-1 1 1 0 0,1 0 0 0 0,3 0 0 0 0,-1 1 11 0 0,-2-2 44 0 0,5-1-40 0 0,5-2-93 0 0,1 0 1 0 0,-1-1 0 0 0,0-1-1 0 0,-1 0 1 0 0,1 0 0 0 0,-1-1-1 0 0,0-1 1 0 0,0 0-1 0 0,-1 0 1 0 0,0-1 0 0 0,0 0-1 0 0,-1-1 1 0 0,0 0 0 0 0,0-1-1 0 0,-1 1 1 0 0,0-2-1 0 0,10-18 1 0 0,-18 29 51 0 0,1 0 1 0 0,-1 0-1 0 0,0-1 0 0 0,1 1 0 0 0,-1 0 1 0 0,0 0-1 0 0,1-1 0 0 0,-1 1 0 0 0,0 0 1 0 0,0-1-1 0 0,0 1 0 0 0,1 0 0 0 0,-1-1 1 0 0,0 1-1 0 0,0 0 0 0 0,0-1 1 0 0,0 1-1 0 0,0-1 0 0 0,1 1 0 0 0,-1 0 1 0 0,0-1-1 0 0,0 1 0 0 0,0-1 0 0 0,0 1 1 0 0,0 0-1 0 0,0-1 0 0 0,0 1 0 0 0,0 0 1 0 0,-1-1-1 0 0,1 1 0 0 0,0-1 1 0 0,0 1-1 0 0,0 0 0 0 0,0-1 0 0 0,0 1 1 0 0,-1 0-1 0 0,1-1 0 0 0,0 1 0 0 0,0 0 1 0 0,-1-1-1 0 0,1 1 0 0 0,-1-1 0 0 0,-16 13-50 0 0,-23 29 129 0 0,20-14 26 0 0,1 0 0 0 0,-19 38-1 0 0,33-56-77 0 0,-16 33 115 0 0,2 0 1 0 0,-17 60-1 0 0,19-52 18 0 0,-29 61 0 0 0,28-70-33 0 0,15-32-71 0 0,0 0-1 0 0,-1-1 1 0 0,0 1 0 0 0,-1-1 0 0 0,0 0 0 0 0,0 0 0 0 0,0 0 0 0 0,-1 0 0 0 0,-8 7-1 0 0,-11 9 206 0 0,20-19-172 0 0,1 0 0 0 0,-1 0 0 0 0,0 0 0 0 0,0 0 0 0 0,-1-1 0 0 0,0 0 0 0 0,1 0 0 0 0,-1 0 0 0 0,-1-1 0 0 0,1 0 0 0 0,0 0 0 0 0,-1-1 0 0 0,1 0 0 0 0,-1 0 0 0 0,-13 2 0 0 0,17-3-60 0 0,-13 0 69 0 0,-1 0-1 0 0,1-1 0 0 0,-1-1 1 0 0,1 0-1 0 0,-22-5 0 0 0,35 6-84 0 0,0-1 0 0 0,0 0 0 0 0,0 0 0 0 0,0 0-1 0 0,1 0 1 0 0,-1 0 0 0 0,0-1 0 0 0,0 1-1 0 0,1-1 1 0 0,-1 1 0 0 0,1-1 0 0 0,0 0 0 0 0,0 0-1 0 0,-1 0 1 0 0,1-1 0 0 0,0 1 0 0 0,1 0 0 0 0,-1-1-1 0 0,0 1 1 0 0,1-1 0 0 0,-1 1 0 0 0,1-1 0 0 0,0 0-1 0 0,0 0 1 0 0,0 0 0 0 0,0 0 0 0 0,0 0 0 0 0,1 0-1 0 0,0 1 1 0 0,-1-1 0 0 0,1-1 0 0 0,0 1-1 0 0,0 0 1 0 0,0 0 0 0 0,1 0 0 0 0,-1 1 0 0 0,1-1-1 0 0,0 0 1 0 0,1-3 0 0 0,0-1-7 0 0,1 0-1 0 0,-1 0 1 0 0,1 1 0 0 0,1-1 0 0 0,-1 1-1 0 0,1 0 1 0 0,0 0 0 0 0,1 1-1 0 0,7-9 1 0 0,53-44-79 0 0,-44 40 49 0 0,424-299-1257 0 0,-152 153 622 0 0,-90 71 130 0 0,-203 93 539 0 0,1 0 0 0 0,-1-1-1 0 0,1 1 1 0 0,-1 0 0 0 0,1-1 0 0 0,-1 1-1 0 0,1 0 1 0 0,-1-1 0 0 0,1 1 0 0 0,-1 0-1 0 0,1 0 1 0 0,-1 0 0 0 0,1 0 0 0 0,0 0-1 0 0,-1-1 1 0 0,1 1 0 0 0,-1 0 0 0 0,1 0-1 0 0,-1 0 1 0 0,1 0 0 0 0,0 1 0 0 0,-1-1-1 0 0,1 0 1 0 0,-1 0 0 0 0,1 0 0 0 0,-1 0 0 0 0,1 1-1 0 0,-1-1 1 0 0,1 0 0 0 0,-1 0 0 0 0,1 1-1 0 0,-1-1 1 0 0,1 0 0 0 0,-1 1 0 0 0,1-1-1 0 0,-1 0 1 0 0,0 1 0 0 0,1-1 0 0 0,0 2-1 0 0,-5 25 166 0 0,-26 29 191 0 0,-90 116 569 0 0,30-37-50 0 0,79-108-547 0 0,26-34-109 0 0,31-37-97 0 0,4-16-193 0 0,-24 26-154 0 0,3 0 0 0 0,0 2-1 0 0,2 1 1 0 0,66-50 0 0 0,-75 61 53 0 0,-20 17 140 0 0,0 0-1 0 0,1 1 1 0 0,0-1 0 0 0,0 1 0 0 0,-1-1 0 0 0,1 1-1 0 0,1 0 1 0 0,-1 0 0 0 0,0 0 0 0 0,0 1 0 0 0,1-1-1 0 0,4-1 1 0 0,-7 3 32 0 0,0 0-1 0 0,-1 0 1 0 0,1 0 0 0 0,0 0-1 0 0,-1 0 1 0 0,1 1 0 0 0,0-1-1 0 0,-1 0 1 0 0,1 0-1 0 0,-1 0 1 0 0,1 1 0 0 0,0-1-1 0 0,-1 0 1 0 0,1 1-1 0 0,-1-1 1 0 0,1 1 0 0 0,-1-1-1 0 0,1 0 1 0 0,-1 1 0 0 0,1-1-1 0 0,-1 1 1 0 0,0-1-1 0 0,1 1 1 0 0,-1-1 0 0 0,1 1-1 0 0,-1 0 1 0 0,0-1 0 0 0,0 1-1 0 0,1-1 1 0 0,-1 1-1 0 0,0 0 1 0 0,0-1 0 0 0,0 1-1 0 0,0 0 1 0 0,0-1-1 0 0,0 1 1 0 0,0 0 0 0 0,0-1-1 0 0,0 1 1 0 0,0 0 0 0 0,0-1-1 0 0,0 1 1 0 0,0 0-1 0 0,0-1 1 0 0,-1 1 0 0 0,-10 36 109 0 0,7-28-83 0 0,-4 16 88 0 0,-1 0 0 0 0,-21 40 0 0 0,19-43 69 0 0,0 1 0 0 0,-14 46-1 0 0,25-53-48 0 0,13-23 31 0 0,-7 1-148 0 0,4-2-118 0 0,0-1-1 0 0,-1-1 0 0 0,-1 0 1 0 0,0 0-1 0 0,0 0 0 0 0,12-22 0 0 0,17-23-304 0 0,-17 23-61 0 0,-18 28 380 0 0,-1 0 0 0 0,1 0 1 0 0,1 1-1 0 0,-1 0 0 0 0,0-1 1 0 0,1 1-1 0 0,-1 0 0 0 0,1 0 1 0 0,3-3-1 0 0,-4 5-6 0 0,-2 2-142 0 0,0 0 230 0 0,0-1 1 0 0,0 0-1 0 0,0 1 0 0 0,1-1 1 0 0,-1 1-1 0 0,0-1 1 0 0,0 0-1 0 0,1 1 1 0 0,-1-1-1 0 0,0 1 1 0 0,0-1-1 0 0,1 0 0 0 0,-1 0 1 0 0,0 1-1 0 0,1-1 1 0 0,-1 0-1 0 0,0 1 1 0 0,1-1-1 0 0,-1 0 1 0 0,1 0-1 0 0,-1 0 1 0 0,0 1-1 0 0,1-1 0 0 0,0 0 1 0 0,0 0 1 0 0,-1 0 1 0 0,1 1-1 0 0,0-1 1 0 0,-1 0-1 0 0,1 1 1 0 0,-1-1 0 0 0,1 0-1 0 0,-1 1 1 0 0,1-1-1 0 0,-1 0 1 0 0,1 1-1 0 0,-1-1 1 0 0,1 1-1 0 0,-1-1 1 0 0,1 1-1 0 0,-1-1 1 0 0,0 1-1 0 0,1 0 1 0 0,-1-1-1 0 0,0 1 1 0 0,0-1-1 0 0,1 1 1 0 0,-1 0-1 0 0,0-1 1 0 0,0 1 0 0 0,0 0-1 0 0,0-1 1 0 0,0 2-1 0 0,0 15-10 0 0,0-1 0 0 0,1 1 1 0 0,1 0-1 0 0,0-1 0 0 0,1 1 0 0 0,1-1 0 0 0,1 0 0 0 0,0 0 1 0 0,1 0-1 0 0,1-1 0 0 0,15 26 0 0 0,-22-40-179 0 0,1 0 0 0 0,0 0 0 0 0,0 0 0 0 0,0 1 0 0 0,0-1 0 0 0,0 0-1 0 0,0 0 1 0 0,0 0 0 0 0,0-1 0 0 0,0 1 0 0 0,1 0 0 0 0,-1 0 0 0 0,0-1 0 0 0,1 1 0 0 0,-1 0 0 0 0,0-1-1 0 0,1 1 1 0 0,-1-1 0 0 0,1 0 0 0 0,-1 1 0 0 0,0-1 0 0 0,1 0 0 0 0,-1 0 0 0 0,1 0 0 0 0,1 0 0 0 0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0.33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0 627 484 0 0,'5'-2'583'0'0,"54"-22"974"0"0,-2-2 0 0 0,82-50 0 0 0,-62 32-853 0 0,-4 1-87 0 0,-1-4 1 0 0,119-100-1 0 0,-176 134-560 0 0,0-2 0 0 0,-1 0-1 0 0,-1 0 1 0 0,0-1 0 0 0,-2-1 0 0 0,1 0-1 0 0,-2-1 1 0 0,10-22 0 0 0,-19 39-52 0 0,0 0 0 0 0,-1-1 0 0 0,1 1 0 0 0,0 0 0 0 0,-1-1 0 0 0,1 1 0 0 0,-1-1 1 0 0,1 1-1 0 0,-1 0 0 0 0,0-1 0 0 0,0 1 0 0 0,1-1 0 0 0,-1 1 0 0 0,0-1 0 0 0,0 1 0 0 0,-1-1 0 0 0,1 1 1 0 0,0-1-1 0 0,0 1 0 0 0,-1-1 0 0 0,1 1 0 0 0,-1-1 0 0 0,1 1 0 0 0,-1-1 0 0 0,0 1 0 0 0,1 0 0 0 0,-3-3 0 0 0,1 3 2 0 0,0 0-1 0 0,0 0 0 0 0,0-1 0 0 0,-1 1 0 0 0,1 1 0 0 0,-1-1 0 0 0,1 0 0 0 0,0 1 0 0 0,-1-1 0 0 0,1 1 0 0 0,-1 0 0 0 0,1-1 0 0 0,-1 1 0 0 0,1 1 0 0 0,-4-1 0 0 0,-9 2 8 0 0,0 0 0 0 0,-1 1 0 0 0,1 1 0 0 0,-22 8 0 0 0,6 2 68 0 0,1 0 0 0 0,0 2 0 0 0,1 2 0 0 0,1 0 0 0 0,1 2 1 0 0,1 1-1 0 0,1 1 0 0 0,0 1 0 0 0,2 1 0 0 0,1 1 1 0 0,0 1-1 0 0,3 1 0 0 0,0 1 0 0 0,-19 38 0 0 0,18-32 61 0 0,2 0 0 0 0,1 2 1 0 0,2 0-1 0 0,2 1 0 0 0,1 0 0 0 0,1 1 0 0 0,-7 57 0 0 0,15-69-64 0 0,1-14-19 0 0,0 1-1 0 0,1 0 1 0 0,0 0 0 0 0,1-1 0 0 0,1 1-1 0 0,0 0 1 0 0,0 0 0 0 0,1-1-1 0 0,7 22 1 0 0,-8-32-54 0 0,0-1 0 0 0,0 0 0 0 0,0 1 0 0 0,0-1 0 0 0,0 0 0 0 0,0 0 0 0 0,1 0 0 0 0,-1 0 0 0 0,0 0 0 0 0,1 0 0 0 0,-1 0 0 0 0,1-1 0 0 0,-1 1 1 0 0,1 0-1 0 0,-1-1 0 0 0,1 1 0 0 0,-1-1 0 0 0,1 1 0 0 0,0-1 0 0 0,-1 0 0 0 0,1 0 0 0 0,0 0 0 0 0,-1 0 0 0 0,1 0 0 0 0,-1 0 0 0 0,1 0 0 0 0,0 0 0 0 0,-1-1 0 0 0,1 1 0 0 0,-1-1 0 0 0,1 1 0 0 0,0-1 0 0 0,-1 0 0 0 0,0 1 0 0 0,3-3 0 0 0,62-32 32 0 0,-54 28-22 0 0,9-6-71 0 0,0-1-1 0 0,-1-1 0 0 0,0-1 0 0 0,-1 0 0 0 0,-1-2 0 0 0,-1 0 0 0 0,0-1 0 0 0,-2 0 1 0 0,0-2-1 0 0,17-29 0 0 0,-31 48 39 0 0,0-1 1 0 0,1 1 0 0 0,-1 0 0 0 0,0-1-1 0 0,0 1 1 0 0,0-1 0 0 0,-1 1-1 0 0,1-1 1 0 0,-1 1 0 0 0,1-1-1 0 0,-1 0 1 0 0,0 1 0 0 0,0-1 0 0 0,0 0-1 0 0,0 1 1 0 0,0-1 0 0 0,-1 1-1 0 0,1-1 1 0 0,-1 0 0 0 0,0 1 0 0 0,1-1-1 0 0,-1 1 1 0 0,-1-1 0 0 0,1 1-1 0 0,0 0 1 0 0,-3-4 0 0 0,2 4 5 0 0,0 0 1 0 0,-1 0-1 0 0,1 0 1 0 0,-1 0 0 0 0,1 1-1 0 0,-1-1 1 0 0,1 1-1 0 0,-1 0 1 0 0,0 0-1 0 0,1 0 1 0 0,-1 0 0 0 0,0 1-1 0 0,0-1 1 0 0,0 0-1 0 0,0 1 1 0 0,0 0-1 0 0,0 0 1 0 0,1 0-1 0 0,-1 0 1 0 0,0 0 0 0 0,0 1-1 0 0,-4 1 1 0 0,-11 2-14 0 0,1 1 0 0 0,0 1-1 0 0,-22 10 1 0 0,33-13-20 0 0,1 0-1 0 0,-1 0 0 0 0,1 0 1 0 0,-1 1-1 0 0,1 0 0 0 0,0 0 0 0 0,1 0 1 0 0,-1 1-1 0 0,1 0 0 0 0,0-1 1 0 0,0 1-1 0 0,-5 9 0 0 0,8-13-33 0 0,1 0-1 0 0,-1 0 1 0 0,1 1 0 0 0,-1-1-1 0 0,1 0 1 0 0,0 1-1 0 0,0-1 1 0 0,-1 0 0 0 0,1 1-1 0 0,0-1 1 0 0,0 0-1 0 0,0 1 1 0 0,0-1 0 0 0,0 1-1 0 0,1-1 1 0 0,-1 0-1 0 0,0 1 1 0 0,1-1 0 0 0,-1 0-1 0 0,1 1 1 0 0,-1-1-1 0 0,1 0 1 0 0,0 0 0 0 0,-1 0-1 0 0,2 2 1 0 0,10 9-4408 0 0,-6-8 2264 0 0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1.60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1 517 268 0 0,'51'-9'777'0'0,"0"-2"0"0"0,0-2 0 0 0,-1-2 1 0 0,-1-2-1 0 0,-1-3 0 0 0,0-1 0 0 0,50-32 0 0 0,-87 46-681 0 0,1-1 0 0 0,-2 1-1 0 0,1-2 1 0 0,18-18 0 0 0,-27 25-67 0 0,1-2 0 0 0,-1 1 0 0 0,1 0 0 0 0,-1 0 0 0 0,0-1 0 0 0,0 1 0 0 0,-1-1 0 0 0,1 1 1 0 0,1-7-1 0 0,-3 9-12 0 0,1-1 0 0 0,-1 0 0 0 0,0 1 0 0 0,0-1 0 0 0,0 0 0 0 0,0 1 0 0 0,0-1 0 0 0,-1 0 0 0 0,1 1 0 0 0,0-1 0 0 0,-1 1 0 0 0,1-1 0 0 0,-1 1 0 0 0,0-1 0 0 0,1 1 0 0 0,-1-1 0 0 0,0 1 0 0 0,0-1 0 0 0,0 1 0 0 0,0 0 0 0 0,0-1 0 0 0,0 1 0 0 0,-2-1 0 0 0,0 0 6 0 0,0 0-1 0 0,0 1 1 0 0,0 0 0 0 0,-1-1-1 0 0,1 1 1 0 0,0 0-1 0 0,-1 0 1 0 0,1 1-1 0 0,-1-1 1 0 0,1 1-1 0 0,-1 0 1 0 0,0 0 0 0 0,1 0-1 0 0,-1 0 1 0 0,1 0-1 0 0,-1 1 1 0 0,1 0-1 0 0,-1-1 1 0 0,1 1-1 0 0,-5 3 1 0 0,-10 1 93 0 0,1 2-1 0 0,-25 13 1 0 0,22-9 39 0 0,0 1 0 0 0,0 0 1 0 0,2 2-1 0 0,-1 0 0 0 0,2 1 0 0 0,-24 26 0 0 0,36-35-101 0 0,0 0 0 0 0,0-1 0 0 0,0 2 0 0 0,1-1 0 0 0,0 0 0 0 0,1 1 0 0 0,-1 0 0 0 0,1 0 0 0 0,0 0 0 0 0,1 0 0 0 0,0 0 0 0 0,0 1 0 0 0,0-1-1 0 0,1 1 1 0 0,0-1 0 0 0,1 1 0 0 0,-1-1 0 0 0,2 1 0 0 0,-1-1 0 0 0,1 1 0 0 0,0 0 0 0 0,0-1 0 0 0,5 11 0 0 0,-4-13-34 0 0,0 0 1 0 0,0-1-1 0 0,1 1 0 0 0,0-1 1 0 0,-1 0-1 0 0,2 0 0 0 0,-1 0 0 0 0,0 0 1 0 0,1 0-1 0 0,0-1 0 0 0,0 0 1 0 0,0 0-1 0 0,0 0 0 0 0,1 0 1 0 0,-1 0-1 0 0,1-1 0 0 0,-1 0 0 0 0,1 0 1 0 0,0 0-1 0 0,0-1 0 0 0,0 0 1 0 0,0 0-1 0 0,0 0 0 0 0,0 0 1 0 0,0-1-1 0 0,0 1 0 0 0,0-1 0 0 0,7-1 1 0 0,5-1-17 0 0,-1 0 0 0 0,0-1 1 0 0,0 0-1 0 0,0-2 0 0 0,0 0 1 0 0,-1 0-1 0 0,23-13 0 0 0,44-29-381 0 0,137-105-1 0 0,-90 59-214 0 0,-73 50 318 0 0,-54 42 383 0 0,-5 5-36 0 0,-108 150 802 0 0,-59 155 159 0 0,134-238-815 0 0,14-30 177 0 0,-1 0-1 0 0,-58 75 1 0 0,113-255-259 0 0,-27 115-314 0 0,-1 6 5 0 0,0 1 1 0 0,0 0-1 0 0,2 0 0 0 0,0 0 0 0 0,1 0 1 0 0,1 1-1 0 0,13-21 0 0 0,3 1-192 0 0,2 2-1 0 0,1 1 1 0 0,1 1-1 0 0,2 1 0 0 0,51-40 1 0 0,-51 49 127 0 0,-10 5 38 0 0,2 1 1 0 0,0 1 0 0 0,1 1 0 0 0,0 1 0 0 0,34-13 0 0 0,-55 26 241 0 0,-1 0-32 0 0,-1 0 0 0 0,1 0 1 0 0,0 0-1 0 0,-1 1 0 0 0,1-1 0 0 0,0 0 0 0 0,-1 1 0 0 0,1-1 1 0 0,-1 1-1 0 0,1-1 0 0 0,0 1 0 0 0,-1-1 0 0 0,1 1 1 0 0,-1-1-1 0 0,1 1 0 0 0,-1-1 0 0 0,1 1 0 0 0,-1-1 0 0 0,0 1 1 0 0,1 0-1 0 0,-1-1 0 0 0,0 1 0 0 0,1 0 0 0 0,-1 0 0 0 0,0-1 1 0 0,0 2-1 0 0,-3 25 299 0 0,-27 41 275 0 0,12-29-236 0 0,4-4-50 0 0,12-31-259 0 0,0 0 0 0 0,0 0 0 0 0,0-1 0 0 0,1 1 0 0 0,-1 0 0 0 0,1 0 0 0 0,0 1 0 0 0,0-1 0 0 0,0 0 0 0 0,1 0 0 0 0,-1 0 0 0 0,1 1 0 0 0,0-1 0 0 0,1 0 0 0 0,-1 0 0 0 0,1 1 1 0 0,-1-1-1 0 0,1 0 0 0 0,3 7 0 0 0,-3-10-32 0 0,0 0 1 0 0,0 0 0 0 0,0 0-1 0 0,1 0 1 0 0,-1 0 0 0 0,0 0-1 0 0,1 0 1 0 0,-1 0 0 0 0,1-1-1 0 0,-1 1 1 0 0,1 0-1 0 0,-1-1 1 0 0,1 1 0 0 0,0-1-1 0 0,-1 0 1 0 0,1 0 0 0 0,0 1-1 0 0,-1-1 1 0 0,1 0 0 0 0,0 0-1 0 0,-1 0 1 0 0,1-1 0 0 0,-1 1-1 0 0,1 0 1 0 0,0-1 0 0 0,-1 1-1 0 0,1-1 1 0 0,2-1 0 0 0,49-17-82 0 0,6-13-264 0 0,-2-2 0 0 0,87-68-1 0 0,-85 59-1 0 0,-34 25 220 0 0,-11 9 147 0 0,0 0 0 0 0,-1-1 0 0 0,-1-1 0 0 0,22-23 599 0 0,-44 59-274 0 0,-32 39 341 0 0,32-50-553 0 0,1 0 0 0 0,0 0 1 0 0,0 1-1 0 0,-8 21 0 0 0,12-21-19 0 0,-1 2 0 0 0,2-1 0 0 0,0 0 0 0 0,1 1 0 0 0,0 0 0 0 0,0 26 0 0 0,3-42-116 0 0,0 0 0 0 0,0-1 0 0 0,0 1 0 0 0,0 0 0 0 0,0 0 0 0 0,0 0 0 0 0,1 0 0 0 0,-1 0 0 0 0,0 0 0 0 0,0 0 0 0 0,1 0 1 0 0,-1 0-1 0 0,0-1 0 0 0,1 1 0 0 0,-1 0 0 0 0,1 0 0 0 0,-1 0 0 0 0,1-1 0 0 0,-1 1 0 0 0,1 0 0 0 0,0-1 0 0 0,-1 1 0 0 0,1 0 0 0 0,0-1 0 0 0,-1 1 0 0 0,1-1 0 0 0,0 1 0 0 0,0-1 0 0 0,0 1 0 0 0,-1-1 1 0 0,1 0-1 0 0,0 1 0 0 0,0-1 0 0 0,0 0 0 0 0,0 0 0 0 0,0 0 0 0 0,1 0 0 0 0,0 1 27 0 0,2-3-9 0 0,4-3-37 0 0,1 0 1 0 0,-1 0-1 0 0,-1-1 0 0 0,1 0 0 0 0,-1-1 0 0 0,0 1 1 0 0,-1-1-1 0 0,1-1 0 0 0,-2 1 0 0 0,8-11 0 0 0,5-13-284 0 0,21-49-1 0 0,-33 68 209 0 0,23-80-684 0 0,-13 37 335 0 0,9-18-59 0 0,-16 42 324 0 0,-8 27 171 0 0,-1 0 0 0 0,1 1 0 0 0,0-1 0 0 0,0 1 0 0 0,0-1 0 0 0,1 1 0 0 0,-1-1 0 0 0,1 1 0 0 0,0 0 0 0 0,-1 0 0 0 0,2 0 0 0 0,-1 0 0 0 0,0 0 0 0 0,0 0 0 0 0,1 0 0 0 0,0 1 0 0 0,-1-1 0 0 0,1 1 0 0 0,0 0 0 0 0,5-3 0 0 0,46-19-100 0 0,58-17-1 0 0,-40 21-3902 0 0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2.85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1 327 368 0 0,'-1'5'411'0'0,"1"-1"0"0"0,0 1 0 0 0,0-1 0 0 0,1 1-1 0 0,0-1 1 0 0,-1 0 0 0 0,1 1 0 0 0,1-1 0 0 0,-1 0 0 0 0,1 0 0 0 0,-1 1 0 0 0,1-1 0 0 0,0 0-1 0 0,4 5 1 0 0,-4-8-327 0 0,0 0 0 0 0,0 1 0 0 0,0-1 0 0 0,1 0 1 0 0,-1 0-1 0 0,0-1 0 0 0,0 1 0 0 0,1 0 0 0 0,-1-1 0 0 0,0 0 0 0 0,1 1 0 0 0,-1-1 0 0 0,0 0 0 0 0,1 0 0 0 0,-1 0 0 0 0,0 0 0 0 0,1-1 0 0 0,2 0 0 0 0,42-13 682 0 0,-21 1-587 0 0,-1 0 0 0 0,0-2-1 0 0,-1-1 1 0 0,0 0 0 0 0,21-21 0 0 0,102-103 34 0 0,-143 135-205 0 0,12-11-31 0 0,-4 5-18 0 0,0-1 0 0 0,-1 0 0 0 0,-1-1 0 0 0,0-1 0 0 0,11-17 0 0 0,-21 31 43 0 0,0 0 0 0 0,-1 0 0 0 0,1 0 0 0 0,0 0 0 0 0,0 0 0 0 0,0 0 0 0 0,0 0 0 0 0,0 0 1 0 0,0 0-1 0 0,-1 0 0 0 0,1 0 0 0 0,0-1 0 0 0,0 1 0 0 0,0 0 0 0 0,0 0 0 0 0,0 0 0 0 0,0 0 0 0 0,0 0 0 0 0,0 0 0 0 0,-1 0 0 0 0,1 0 1 0 0,0 0-1 0 0,0 0 0 0 0,0-1 0 0 0,0 1 0 0 0,0 0 0 0 0,0 0 0 0 0,0 0 0 0 0,0 0 0 0 0,0 0 0 0 0,0 0 0 0 0,0-1 0 0 0,0 1 0 0 0,0 0 0 0 0,0 0 1 0 0,0 0-1 0 0,0 0 0 0 0,0 0 0 0 0,0 0 0 0 0,0-1 0 0 0,0 1 0 0 0,0 0 0 0 0,-20 18 134 0 0,-23 30 168 0 0,28-30-183 0 0,1 0 0 0 0,1 2 0 0 0,0 0 0 0 0,2 0 0 0 0,0 1 0 0 0,1 0 0 0 0,1 1 0 0 0,1 0 0 0 0,-6 28 0 0 0,14-47-106 0 0,-1-1 0 0 0,1 0 0 0 0,-1 1 1 0 0,1-1-1 0 0,0 1 0 0 0,0-1 0 0 0,0 1 0 0 0,1-1 1 0 0,-1 0-1 0 0,0 1 0 0 0,1-1 0 0 0,0 0 0 0 0,-1 1 1 0 0,1-1-1 0 0,0 0 0 0 0,0 0 0 0 0,0 0 0 0 0,1 0 1 0 0,2 4-1 0 0,-2-4-6 0 0,0-1 0 0 0,0 0-1 0 0,0 1 1 0 0,0-1 0 0 0,0 0 0 0 0,0 0 0 0 0,0-1 0 0 0,1 1 0 0 0,-1 0-1 0 0,0-1 1 0 0,1 1 0 0 0,-1-1 0 0 0,0 0 0 0 0,1 0 0 0 0,-1 0-1 0 0,1 0 1 0 0,-1 0 0 0 0,0 0 0 0 0,1-1 0 0 0,-1 1 0 0 0,0-1 0 0 0,1 0-1 0 0,-1 1 1 0 0,2-2 0 0 0,14-5-23 0 0,0-1 1 0 0,0 0-1 0 0,-1-2 0 0 0,30-20 0 0 0,64-59-344 0 0,-67 52 112 0 0,87-87-554 0 0,-121 114 733 0 0,8-4-63 0 0,-18 13 137 0 0,1 1 0 0 0,-1 0 0 0 0,0 0 1 0 0,0 0-1 0 0,0 0 0 0 0,0 0 0 0 0,0 0 1 0 0,1 0-1 0 0,-1 0 0 0 0,0 0 0 0 0,0 0 1 0 0,0 0-1 0 0,0 0 0 0 0,0 0 0 0 0,1-1 1 0 0,-1 1-1 0 0,0 0 0 0 0,0 0 0 0 0,0 1 1 0 0,0-1-1 0 0,1 0 0 0 0,-1 0 1 0 0,0 0-1 0 0,0 0 0 0 0,0 0 0 0 0,0 0 1 0 0,1 0-1 0 0,-1 0 0 0 0,0 0 0 0 0,0 0 1 0 0,0 0-1 0 0,0 0 0 0 0,0 0 0 0 0,0 0 1 0 0,1 1-1 0 0,-1-1 0 0 0,0 0 0 0 0,0 0 1 0 0,0 0-1 0 0,0 0 0 0 0,0 0 0 0 0,0 1 1 0 0,0-1-1 0 0,0 0 0 0 0,0 0 1 0 0,0 0-1 0 0,0 0 0 0 0,0 0 0 0 0,1 1 1 0 0,-1-1-1 0 0,-8 33 778 0 0,6-24-825 0 0,-5 8 235 0 0,-1 0 0 0 0,0-1 0 0 0,-1 0 0 0 0,-11 15 0 0 0,4-7 7 0 0,-15 32 152 0 0,18-32-36 0 0,0-1 0 0 0,-21 26 0 0 0,34-48-97 0 0,1-5-230 0 0,7-25-76 0 0,12-36-832 0 0,-19 59 652 0 0,-1 6 238 0 0,0-1 1 0 0,0 1 0 0 0,0-1-1 0 0,0 0 1 0 0,0 1 0 0 0,0-1-1 0 0,0 1 1 0 0,0-1 0 0 0,0 1 0 0 0,0-1-1 0 0,1 1 1 0 0,-1-1 0 0 0,0 0-1 0 0,0 1 1 0 0,0-1 0 0 0,1 1-1 0 0,-1-1 1 0 0,0 1 0 0 0,1-1-1 0 0,-1 1 1 0 0,0 0 0 0 0,1-1-1 0 0,-1 1 1 0 0,1-1 0 0 0,-1 1-1 0 0,1 0 1 0 0,-1-1 0 0 0,0 1-1 0 0,1 0 1 0 0,-1 0 0 0 0,1-1 0 0 0,0 1-1 0 0,-1 0 1 0 0,1 0 0 0 0,-1 0-1 0 0,1-1 1 0 0,-1 1 0 0 0,1 0-1 0 0,-1 0 1 0 0,1 0 0 0 0,0 0-1 0 0,-1 0 1 0 0,2 0 0 0 0,46 7-223 0 0,-46-7 146 0 0,22 1-262 0 0,-6-4 298 0 0,-1-1 0 0 0,0-1 0 0 0,0 0-1 0 0,-1-1 1 0 0,1-1 0 0 0,-1 0 0 0 0,-1-2 0 0 0,1 0-1 0 0,-2 0 1 0 0,1-1 0 0 0,23-23 0 0 0,-14 15 52 0 0,-23 17 88 0 0,-18 11 251 0 0,11-3-253 0 0,-1 1 0 0 0,1 0 0 0 0,1 0 0 0 0,0 1-1 0 0,0 0 1 0 0,0 0 0 0 0,1 0 0 0 0,0 0 0 0 0,1 1 0 0 0,0-1 0 0 0,1 1 0 0 0,0 0-1 0 0,0 0 1 0 0,1 0 0 0 0,0 0 0 0 0,1 0 0 0 0,0 0 0 0 0,1 0 0 0 0,0 0 0 0 0,0 0 0 0 0,4 12-1 0 0,-4-21-62 0 0,-1 0 0 0 0,1 0 0 0 0,0 0 1 0 0,-1 0-1 0 0,1 0 0 0 0,0 0 0 0 0,0 0 0 0 0,0 0 0 0 0,0 0 0 0 0,0-1 0 0 0,0 1 0 0 0,0 0 0 0 0,0-1 0 0 0,0 1 0 0 0,0 0 0 0 0,0-1 0 0 0,0 0 0 0 0,0 1 0 0 0,0-1 0 0 0,0 0 0 0 0,0 1 0 0 0,1-1 0 0 0,-1 0 0 0 0,0 0 0 0 0,0 0 0 0 0,0 0 0 0 0,1 0 0 0 0,-1 0 0 0 0,0 0 0 0 0,0-1 0 0 0,0 1 0 0 0,1 0 0 0 0,-1-1 0 0 0,0 1 0 0 0,2-1 0 0 0,34-18 19 0 0,-24 9-146 0 0,1-1 0 0 0,-1 0 0 0 0,-1-1 0 0 0,0 0 0 0 0,0-1 0 0 0,-2 0 0 0 0,1-1-1 0 0,15-28 1 0 0,-21 33-8 0 0,-1 0-1 0 0,1 0 0 0 0,-2-1 1 0 0,1 1-1 0 0,-1-1 1 0 0,-1 0-1 0 0,0 0 0 0 0,0 0 1 0 0,-1 0-1 0 0,0 0 1 0 0,-1-1-1 0 0,0 1 0 0 0,0 0 1 0 0,-1 0-1 0 0,-1 0 0 0 0,-3-12 1 0 0,5 20 125 0 0,-1 1-1 0 0,0-1 1 0 0,0 1-1 0 0,0-1 1 0 0,0 1 0 0 0,0 0-1 0 0,0-1 1 0 0,0 1 0 0 0,0 0-1 0 0,-1 0 1 0 0,1 0 0 0 0,0 0-1 0 0,-1 0 1 0 0,1 0 0 0 0,-1 0-1 0 0,1 0 1 0 0,-1 1 0 0 0,1-1-1 0 0,-1 1 1 0 0,1-1 0 0 0,-1 1-1 0 0,0-1 1 0 0,1 1 0 0 0,-1 0-1 0 0,0 0 1 0 0,1 0 0 0 0,-1 0-1 0 0,0 0 1 0 0,1 0 0 0 0,-4 1-1 0 0,-4 0 57 0 0,0 1 0 0 0,1 0 1 0 0,-1 0-1 0 0,-11 6 0 0 0,7-2-10 0 0,0 0 0 0 0,0 2-1 0 0,1 0 1 0 0,0 0 0 0 0,1 1 0 0 0,0 0 0 0 0,0 1 0 0 0,1 0 0 0 0,0 1-1 0 0,1 0 1 0 0,1 0 0 0 0,-1 1 0 0 0,2 0 0 0 0,-1 1 0 0 0,2 0 0 0 0,0 0-1 0 0,-7 21 1 0 0,12-31-132 0 0,1-1 0 0 0,-1 1 0 0 0,1 0 1 0 0,0-1-1 0 0,-1 1 0 0 0,1-1 0 0 0,0 1 0 0 0,0-1 0 0 0,1 1 0 0 0,-1 0 0 0 0,1-1 0 0 0,-1 1 0 0 0,1-1 0 0 0,0 1 0 0 0,0-1 0 0 0,0 0 0 0 0,0 1 1 0 0,0-1-1 0 0,3 4 0 0 0,2 6-893 0 0,-5-11 578 0 0,-1 2 368 0 0,19 1-5664 0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4.95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570 99 400 0 0,'36'-18'2316'0'0,"-2"3"-1115"0"0,-7 3-192 0 0,-1-1 1 0 0,34-22-1 0 0,-58 34-892 0 0,-2 1-69 0 0,1 0 0 0 0,0 0 0 0 0,-1 0 0 0 0,1 0 0 0 0,0-1 0 0 0,-1 1 0 0 0,1 0 0 0 0,0 1 0 0 0,-1-1-1 0 0,1 0 1 0 0,0 0 0 0 0,-1 0 0 0 0,1 0 0 0 0,0 0 0 0 0,-1 1 0 0 0,1-1 0 0 0,0 0 0 0 0,-1 1 0 0 0,1-1 0 0 0,0 0 0 0 0,-1 1 0 0 0,1-1 0 0 0,-1 1 0 0 0,1-1 0 0 0,-1 1 0 0 0,1-1 0 0 0,-1 1 0 0 0,0-1 0 0 0,1 1-1 0 0,-1-1 1 0 0,1 1 0 0 0,-1 0 0 0 0,0-1 0 0 0,1 2 0 0 0,6 10 318 0 0,-6-11-234 0 0,33 19 736 0 0,-32-19-780 0 0,-1 0 3 0 0,0-1 0 0 0,1 1 0 0 0,-1 0 0 0 0,1 0 0 0 0,0-1-1 0 0,-1 1 1 0 0,1-1 0 0 0,-1 0 0 0 0,1 1 0 0 0,0-1 0 0 0,-1 0 0 0 0,4 0 0 0 0,-4-1-76 0 0,7-13 76 0 0,-9 13-85 0 0,1 0 1 0 0,0 0 0 0 0,0 0 0 0 0,-1 0-1 0 0,1 0 1 0 0,0 0 0 0 0,-1-1 0 0 0,1 1-1 0 0,-1 0 1 0 0,0 0 0 0 0,1 0 0 0 0,-1 1-1 0 0,0-1 1 0 0,1 0 0 0 0,-1 0 0 0 0,0 0-1 0 0,0 0 1 0 0,0 1 0 0 0,0-1 0 0 0,0 0-1 0 0,0 1 1 0 0,0-1 0 0 0,0 1 0 0 0,-1-1-1 0 0,-2-1-3 0 0,1 0 0 0 0,-1 0 0 0 0,1 1 0 0 0,-1-1 0 0 0,1 1 0 0 0,-1 0 0 0 0,0 0 0 0 0,1 1 0 0 0,-1-1 0 0 0,0 1 0 0 0,0 0 0 0 0,1-1 0 0 0,-1 2 0 0 0,0-1 0 0 0,0 0 0 0 0,-6 2 0 0 0,-1 2-8 0 0,0 0 0 0 0,1 1 1 0 0,-1 0-1 0 0,-11 8 0 0 0,-17 8 5 0 0,38-21-3 0 0,-13 7-15 0 0,84-51-4 0 0,-68 43 38 0 0,-2 1-12 0 0,0 0-1 0 0,0-1 1 0 0,0 1 0 0 0,0 0 0 0 0,0-1 0 0 0,0 1 0 0 0,0 0 0 0 0,0-1-1 0 0,0 1 1 0 0,0 0 0 0 0,0-1 0 0 0,0 1 0 0 0,0 0 0 0 0,1-1 0 0 0,-1 1-1 0 0,0 0 1 0 0,0 0 0 0 0,0-1 0 0 0,1 1 0 0 0,-1 0 0 0 0,0 0 0 0 0,0-1-1 0 0,1 1 1 0 0,-1 0 0 0 0,0 0 0 0 0,1-1 0 0 0,-1 1 0 0 0,0 0 0 0 0,1 0-1 0 0,-1 0 1 0 0,0 0 0 0 0,1 0 0 0 0,-1 0 0 0 0,0 0 0 0 0,1 0 0 0 0,-1-1-1 0 0,0 1 1 0 0,1 0 0 0 0,-1 0 0 0 0,0 0 0 0 0,1 1 0 0 0,-1-1 0 0 0,0 0-1 0 0,1 0 1 0 0,-1 0 0 0 0,0 0 0 0 0,1 0 0 0 0,-1 0 0 0 0,0 0 0 0 0,1 1-1 0 0,-1-1 1 0 0,15 7 20 0 0,-15-6-27 0 0,3 1 12 0 0,17 25-4 0 0,-17-25-7 0 0,-1 1 1 0 0,0-1-1 0 0,0 1 1 0 0,1-1-1 0 0,-1 0 0 0 0,1 0 1 0 0,0 0-1 0 0,0 0 0 0 0,0 0 1 0 0,0-1-1 0 0,0 1 0 0 0,0-1 1 0 0,0 0-1 0 0,5 2 0 0 0,-6-3 45 0 0,-2-1-42 0 0,1 1-1 0 0,-1-1 1 0 0,0 0 0 0 0,0 1 0 0 0,0-1-1 0 0,0 1 1 0 0,0-1 0 0 0,1 1-1 0 0,-1-1 1 0 0,0 1 0 0 0,1 0-1 0 0,-1-1 1 0 0,0 1 0 0 0,1-1 0 0 0,-1 1-1 0 0,0-1 1 0 0,1 1 0 0 0,-1 0-1 0 0,1-1 1 0 0,-1 1 0 0 0,1 0-1 0 0,-1 0 1 0 0,1-1 0 0 0,-1 1 0 0 0,1 0-1 0 0,-1 0 1 0 0,1-1 0 0 0,1 1-1 0 0,0-1 1 0 0,-1 0-1 0 0,1 0 1 0 0,0 0-1 0 0,-1 0 1 0 0,1-1 0 0 0,-1 1-1 0 0,0 0 1 0 0,1-1-1 0 0,-1 1 1 0 0,0 0-1 0 0,0-1 1 0 0,0 0-1 0 0,0 1 1 0 0,0-1 0 0 0,0 0-1 0 0,0 1 1 0 0,0-1-1 0 0,-1 0 1 0 0,1-3-1 0 0,0 4 2 0 0,-1 0 0 0 0,0 0 0 0 0,1 0 0 0 0,-1 0 0 0 0,0 0 0 0 0,0 0 0 0 0,1 0 0 0 0,-1 0 0 0 0,0 0 0 0 0,0 0 0 0 0,-1 0 0 0 0,1 0 0 0 0,0 0 0 0 0,0 0-1 0 0,0 0 1 0 0,-1 0 0 0 0,1 0 0 0 0,0 0 0 0 0,-1 0 0 0 0,1 0 0 0 0,-1 0 0 0 0,1 0 0 0 0,-1 0 0 0 0,0 0 0 0 0,1 0 0 0 0,-1 1 0 0 0,0-1 0 0 0,1 0 0 0 0,-1 0-1 0 0,-1 0 1 0 0,-1 0 1 0 0,0 0-1 0 0,1 0 1 0 0,-1 0-1 0 0,0 0 1 0 0,0 0-1 0 0,0 1 0 0 0,0-1 1 0 0,0 1-1 0 0,0 0 1 0 0,-6 0-1 0 0,-4 2-3 0 0,1-1 0 0 0,-1 2 0 0 0,0-1 0 0 0,-13 6 0 0 0,1 2-6 0 0,1 0-1 0 0,1 2 1 0 0,0 1-1 0 0,0 1 1 0 0,-38 31-1 0 0,48-35 32 0 0,2 1-1 0 0,-1 1 1 0 0,2-1-1 0 0,-1 2 1 0 0,2-1-1 0 0,-1 1 1 0 0,2 1-1 0 0,0 0 1 0 0,0 0-1 0 0,-10 29 1 0 0,18-41-18 0 0,-1 0 0 0 0,1 0 0 0 0,0 0 0 0 0,-1 0 0 0 0,1 0 0 0 0,0 0 0 0 0,0 0 0 0 0,0 0 0 0 0,1 0 0 0 0,-1 0 1 0 0,0 0-1 0 0,1 0 0 0 0,-1 0 0 0 0,1 0 0 0 0,0 0 0 0 0,0 0 0 0 0,0 0 0 0 0,0 0 0 0 0,0 0 0 0 0,0-1 0 0 0,0 1 0 0 0,0 0 0 0 0,1-1 0 0 0,-1 1 0 0 0,1-1 0 0 0,-1 1 1 0 0,1-1-1 0 0,-1 0 0 0 0,1 0 0 0 0,0 0 0 0 0,0 0 0 0 0,0 0 0 0 0,-1 0 0 0 0,1 0 0 0 0,0 0 0 0 0,0-1 0 0 0,0 1 0 0 0,0-1 0 0 0,0 0 0 0 0,3 1 0 0 0,-1-1 16 0 0,3-2-17 0 0,19-5 11 0 0,0-1 0 0 0,-1-1 1 0 0,0-2-1 0 0,-1 0 0 0 0,28-19 0 0 0,-36 20-41 0 0,0 0 0 0 0,0-1 0 0 0,-2-1 0 0 0,1-1 0 0 0,-2 0 0 0 0,0-1 0 0 0,0 0 0 0 0,17-27-1 0 0,-13 18-37 0 0,-14 20 50 0 0,0-1 1 0 0,0 0-1 0 0,0 0 0 0 0,0 0 1 0 0,-1 0-1 0 0,0-1 0 0 0,3-5 1 0 0,-5 10 13 0 0,0 0-1 0 0,0 0 1 0 0,-1 0 0 0 0,1 0 0 0 0,0 0 0 0 0,0 0-1 0 0,0 0 1 0 0,0 0 0 0 0,0 0 0 0 0,0 1 0 0 0,0-1 0 0 0,-1 0-1 0 0,1 0 1 0 0,0 0 0 0 0,0 0 0 0 0,0 0 0 0 0,0 0-1 0 0,0 0 1 0 0,0 0 0 0 0,0 0 0 0 0,-1 0 0 0 0,1 0-1 0 0,0 0 1 0 0,0 0 0 0 0,0 0 0 0 0,0-1 0 0 0,0 1 0 0 0,0 0-1 0 0,0 0 1 0 0,-1 0 0 0 0,1 0 0 0 0,0 0 0 0 0,0 0-1 0 0,0 0 1 0 0,0 0 0 0 0,0 0 0 0 0,0 0 0 0 0,0 0 0 0 0,0 0-1 0 0,0-1 1 0 0,-1 1 0 0 0,1 0 0 0 0,0 0 0 0 0,0 0-1 0 0,0 0 1 0 0,0 0 0 0 0,0 0 0 0 0,0 0 0 0 0,0-1-1 0 0,0 1 1 0 0,0 0 0 0 0,0 0 0 0 0,0 0 0 0 0,0 0 0 0 0,0 0-1 0 0,0 0 1 0 0,0 0 0 0 0,0-1 0 0 0,0 1 0 0 0,0 0-1 0 0,0 0 1 0 0,0 0 0 0 0,0 0 0 0 0,0 0 0 0 0,0 0-1 0 0,0 0 1 0 0,1-1 0 0 0,-1 1 0 0 0,0 0 0 0 0,-15 10 127 0 0,-16 22 83 0 0,-82 123 312 0 0,45-72-334 0 0,45-58-105 0 0,-35 50 1 0 0,-82 128 143 0 0,110-167-188 0 0,-1-2 0 0 0,-2 0 0 0 0,-1-3 0 0 0,-47 35 0 0 0,74-60-19 0 0,-1-1 0 0 0,0 0 0 0 0,0 0 0 0 0,-1-1 0 0 0,1 0 0 0 0,-1 0 0 0 0,0-1 0 0 0,0 0 0 0 0,0 0 0 0 0,0-1 0 0 0,-19 2 0 0 0,25-4-3 0 0,-39-6 32 0 0,41 6-51 0 0,0 0 0 0 0,0 0-1 0 0,0 0 1 0 0,0 0-1 0 0,0 0 1 0 0,0-1 0 0 0,0 1-1 0 0,0 0 1 0 0,0-1-1 0 0,0 1 1 0 0,0-1 0 0 0,0 1-1 0 0,1-1 1 0 0,-1 0 0 0 0,0 1-1 0 0,0-1 1 0 0,0 0-1 0 0,1 0 1 0 0,-1 1 0 0 0,0-1-1 0 0,1 0 1 0 0,-1 0-1 0 0,1 0 1 0 0,-1 0 0 0 0,1 0-1 0 0,-1 0 1 0 0,1 0 0 0 0,-1 0-1 0 0,1 0 1 0 0,0 0-1 0 0,0 0 1 0 0,0 0 0 0 0,-1 0-1 0 0,1 0 1 0 0,0 0-1 0 0,0 0 1 0 0,1 0 0 0 0,-1 0-1 0 0,0 0 1 0 0,0 0 0 0 0,0 0-1 0 0,1 0 1 0 0,-1 0-1 0 0,1-2 1 0 0,20-27 23 0 0,36-18-79 0 0,3 2-1 0 0,1 3 1 0 0,99-51 0 0 0,-151 89 52 0 0,25-15-10 0 0,520-323-988 0 0,-539 332 956 0 0,179-122-596 0 0,-185 129 1062 0 0,-8 9-114 0 0,-16 20 61 0 0,-30 33 106 0 0,3-11-53 0 0,3 1-1 0 0,2 2 0 0 0,-45 79 1 0 0,73-107-322 0 0,-8 13 151 0 0,19-34-201 0 0,-2-1-47 0 0,0 1 0 0 0,0-1 0 0 0,0 0 0 0 0,0 0 0 0 0,0 1 0 0 0,0-1 0 0 0,1 0 0 0 0,-1 1 0 0 0,0-1 0 0 0,0 0 0 0 0,0 0 0 0 0,1 0 0 0 0,-1 1 0 0 0,0-1 1 0 0,0 0-1 0 0,0 0 0 0 0,1 0 0 0 0,-1 1 0 0 0,0-1 0 0 0,1 0 0 0 0,-1 0 0 0 0,0 0 0 0 0,0 0 0 0 0,1 0 0 0 0,-1 0 0 0 0,0 0 0 0 0,1 1 0 0 0,-1-1 0 0 0,0 0 0 0 0,1 0 1 0 0,-1 0-1 0 0,0 0 0 0 0,0 0 0 0 0,1-1 0 0 0,-1 1 0 0 0,0 0 0 0 0,1 0 0 0 0,-1 0 0 0 0,0 0 0 0 0,1 0 0 0 0,-1 0 0 0 0,0 0 0 0 0,0-1 0 0 0,1 1 0 0 0,-1 0 0 0 0,13-6-73 0 0,-1-1 0 0 0,0 0 0 0 0,0-1 0 0 0,-1 0 0 0 0,0-1 0 0 0,0 0 0 0 0,17-19 0 0 0,-13 10-176 0 0,0-1 1 0 0,-2 0-1 0 0,0-1 0 0 0,13-25 1 0 0,-16 32 94 0 0,-9 13 143 0 0,-1-1 0 0 0,1 1 1 0 0,0-1-1 0 0,-1 1 0 0 0,1-1 0 0 0,0 0 1 0 0,-1 1-1 0 0,1-1 0 0 0,-1 0 0 0 0,1 0 1 0 0,-1 1-1 0 0,1-1 0 0 0,-1 0 0 0 0,0 0 1 0 0,1 0-1 0 0,-1 0 0 0 0,0 0 0 0 0,0 1 1 0 0,0-1-1 0 0,1 0 0 0 0,-1 0 0 0 0,0 0 1 0 0,0 0-1 0 0,-1-1 0 0 0,2 1-3 0 0,-1 1 0 0 0,0-1 0 0 0,0 0 0 0 0,0 1 0 0 0,0-1 0 0 0,0 0-1 0 0,1 1 1 0 0,-1-1 0 0 0,0 1 0 0 0,0-1 0 0 0,1 0 0 0 0,-1 1 0 0 0,1-1 0 0 0,-1 1 0 0 0,0-1-1 0 0,1 1 1 0 0,-1-1 0 0 0,1 1 0 0 0,-1-1 0 0 0,1 1 0 0 0,-1 0 0 0 0,1-1 0 0 0,0 1-1 0 0,-1-1 1 0 0,1 1 0 0 0,-1 0 0 0 0,1 0 0 0 0,1-1 0 0 0,22-7-283 0 0,-3 7 275 0 0,0-1-1 0 0,0-1 1 0 0,-1-1 0 0 0,0-1-1 0 0,1-1 1 0 0,30-13 0 0 0,-16 4-151 0 0,0-2 1 0 0,58-39-1 0 0,-87 51 89 0 0,1 0-1 0 0,-1-1 1 0 0,0 0-1 0 0,10-12 1 0 0,-15 17 46 0 0,-7 2 60 0 0,1 1 1 0 0,0 0-1 0 0,1-1 1 0 0,-1 2 0 0 0,0-1-1 0 0,0 0 1 0 0,1 1 0 0 0,-1 0-1 0 0,1 0 1 0 0,0 0 0 0 0,0 1-1 0 0,-6 6 1 0 0,-42 51 409 0 0,39-44-309 0 0,-27 47 389 0 0,37-59-465 0 0,1 0 1 0 0,0 0-1 0 0,0 0 1 0 0,1 0-1 0 0,-1 1 0 0 0,1-1 1 0 0,0 0-1 0 0,1 1 0 0 0,-1-1 1 0 0,1 1-1 0 0,1 6 1 0 0,-1-10-36 0 0,0 0 0 0 0,0 1 0 0 0,0-1 0 0 0,0 0 0 0 0,0 0 0 0 0,0 0 1 0 0,0 1-1 0 0,1-1 0 0 0,0 0 0 0 0,-1 0 0 0 0,1 0 0 0 0,0 0 1 0 0,0 0-1 0 0,0 0 0 0 0,0 0 0 0 0,0 0 0 0 0,0 0 0 0 0,1 0 0 0 0,-1-1 1 0 0,1 1-1 0 0,-1 0 0 0 0,1-1 0 0 0,0 1 0 0 0,-1-1 0 0 0,1 0 1 0 0,0 1-1 0 0,0-1 0 0 0,0 0 0 0 0,0 0 0 0 0,4 1 0 0 0,3 1-114 0 0,1 0 0 0 0,-1-1 0 0 0,1 1 0 0 0,0-2-1 0 0,0 0 1 0 0,0 0 0 0 0,0 0 0 0 0,0-2 0 0 0,-1 1 0 0 0,1-1-1 0 0,0 0 1 0 0,11-4 0 0 0,1-1-1548 0 0,0 0 1 0 0,0-2-1 0 0,-1 0 1 0 0,23-14-1 0 0,-30 14-895 0 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6.307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254 4 232 0 0,'-11'-4'6111'0'0,"-6"19"-5569"0"0,0 0 1 0 0,0 1 0 0 0,2 1 0 0 0,0 0 0 0 0,-24 37 0 0 0,15-21-125 0 0,1-4-127 0 0,14-19-247 0 0,0 0 0 0 0,1 1-1 0 0,0 0 1 0 0,1 1 0 0 0,0-1 0 0 0,1 2 0 0 0,0-1-1 0 0,1 0 1 0 0,-5 17 0 0 0,10-19-1563 0 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6.75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176 43 640 0 0,'-16'26'1461'0'0,"1"1"0"0"0,-20 54-1 0 0,23-57-463 0 0,0-1 0 0 0,-30 43 0 0 0,26-42-295 0 0,-12 2 2451 0 0,28-26-3122 0 0,15-18 316 0 0,19-16-205 0 0,2 1 0 0 0,2 2 0 0 0,1 1 0 0 0,45-25 0 0 0,-7 11-970 0 0,111-44 0 0 0,-168 81-869 0 0,-29 16-365 0 0,-28 15-1998 0 0,23-14 2099 0 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7.822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5 228 100 0 0,'-2'38'2421'0'0,"1"-27"-1916"0"0,0 1 0 0 0,1-1 0 0 0,0 1 1 0 0,1 0-1 0 0,3 17 0 0 0,-2-26-429 0 0,0 0 0 0 0,-1 0 0 0 0,1 0 0 0 0,1 0 0 0 0,-1 0-1 0 0,0 0 1 0 0,1 0 0 0 0,-1-1 0 0 0,1 0 0 0 0,0 1 0 0 0,0-1 0 0 0,0 0 0 0 0,0 0 0 0 0,0 0 0 0 0,0-1 0 0 0,1 1 0 0 0,-1-1 0 0 0,1 0 0 0 0,-1 0 0 0 0,1 0 0 0 0,-1 0 0 0 0,1-1-1 0 0,6 1 1 0 0,5 1 98 0 0,-1-1-1 0 0,1-1 0 0 0,27-3 0 0 0,-6-4-104 0 0,0-3-1 0 0,0-1 0 0 0,-1-1 0 0 0,-1-2 1 0 0,0-2-1 0 0,-1-1 0 0 0,-1-1 0 0 0,34-26 0 0 0,-33 22-172 0 0,-1-1-1 0 0,32-32 0 0 0,-50 42 40 0 0,-1-1 0 0 0,-1-1 0 0 0,0 0-1 0 0,-1 0 1 0 0,-1-1 0 0 0,13-26 0 0 0,-22 41 66 0 0,-1 1 1 0 0,0 0 0 0 0,0 0-1 0 0,1-1 1 0 0,-1 1 0 0 0,0 0-1 0 0,0-1 1 0 0,1 1 0 0 0,-1-1-1 0 0,0 1 1 0 0,0 0-1 0 0,0-1 1 0 0,1 1 0 0 0,-1-1-1 0 0,0 1 1 0 0,0-1 0 0 0,0 1-1 0 0,0 0 1 0 0,0-1 0 0 0,0 1-1 0 0,0-1 1 0 0,0 1 0 0 0,0-1-1 0 0,0 1 1 0 0,0 0-1 0 0,0-1 1 0 0,-1 1 0 0 0,1-1-1 0 0,0 1 1 0 0,0 0 0 0 0,0-1-1 0 0,0 1 1 0 0,-1-1 0 0 0,1 1-1 0 0,0 0 1 0 0,0-1 0 0 0,-1 1-1 0 0,1 0 1 0 0,0-1-1 0 0,-1 1 1 0 0,1 0 0 0 0,0 0-1 0 0,-1-1 1 0 0,1 1 0 0 0,-1 0-1 0 0,1 0 1 0 0,0 0 0 0 0,-1-1-1 0 0,1 1 1 0 0,-1 0 0 0 0,1 0-1 0 0,0 0 1 0 0,-1 0-1 0 0,1 0 1 0 0,-2 0 0 0 0,1-1 13 0 0,-4 3 9 0 0,-6 3 9 0 0,1 1 1 0 0,0-1-1 0 0,0 2 0 0 0,0 0 0 0 0,1 0 0 0 0,-1 0 1 0 0,2 1-1 0 0,-11 13 0 0 0,-65 84 374 0 0,55-67-292 0 0,-120 183 354 0 0,-9 12-101 0 0,49-94-69 0 0,79-100-109 0 0,23-28 79 0 0,0-1-1 0 0,-1 0 0 0 0,-14 13 0 0 0,21-23-9 0 0,6-4-183 0 0,308-366-662 0 0,-156 187-589 0 0,-139 163 1031 0 0,0 0 10 0 0,1-3-41 0 0,1 0-1 0 0,1 1 1 0 0,1 2 0 0 0,1 0 0 0 0,1 1-1 0 0,1 1 1 0 0,26-14 0 0 0,-50 32 224 0 0,3 2 9 0 0,-3-1-41 0 0,1 0 0 0 0,-1 1-1 0 0,1-1 1 0 0,-1 1 0 0 0,0 0 0 0 0,0-1 0 0 0,0 1 0 0 0,0 0 0 0 0,0 0 0 0 0,0 0-1 0 0,0 0 1 0 0,0 0 0 0 0,-1 0 0 0 0,1 0 0 0 0,-1 0 0 0 0,1 0 0 0 0,-1 0 0 0 0,0 0 0 0 0,0 0-1 0 0,0 0 1 0 0,0 0 0 0 0,0 0 0 0 0,-1 5 0 0 0,-15 61 356 0 0,4-21-182 0 0,11-39-166 0 0,-3 52 193 0 0,4-57-208 0 0,0 0 1 0 0,0-1 0 0 0,1 1 0 0 0,-1 0 0 0 0,1-1-1 0 0,0 1 1 0 0,0-1 0 0 0,0 1 0 0 0,0-1-1 0 0,0 1 1 0 0,0-1 0 0 0,1 1 0 0 0,-1-1 0 0 0,1 0-1 0 0,-1 0 1 0 0,1 0 0 0 0,0 0 0 0 0,2 2 0 0 0,-1-3-5 0 0,0-1 1 0 0,0 1-1 0 0,0-1 1 0 0,0 0-1 0 0,0 0 1 0 0,0-1 0 0 0,0 1-1 0 0,0 0 1 0 0,0-1-1 0 0,0 0 1 0 0,-1 1-1 0 0,1-1 1 0 0,0 0 0 0 0,4-3-1 0 0,-5 3-13 0 0,10-4 1 0 0,0-1 0 0 0,-1 0 0 0 0,1-1 0 0 0,-2 0 1 0 0,1-1-1 0 0,-1-1 0 0 0,0 1 0 0 0,9-12 0 0 0,30-23-18 0 0,52-37-47 0 0,-100 79 68 0 0,-14 23 7 0 0,4-6 34 0 0,1 0 1 0 0,1 1-1 0 0,0 0 0 0 0,2 0 0 0 0,0 1 0 0 0,-5 26 1 0 0,10-42-35 0 0,-1 0-1 0 0,1 0 1 0 0,0 0 0 0 0,-1 0 0 0 0,1-1 0 0 0,0 1 0 0 0,0 0 0 0 0,0 0 0 0 0,1 0 0 0 0,-1 0 0 0 0,0 0 0 0 0,1-1 0 0 0,-1 1 0 0 0,1 0 0 0 0,-1 0 0 0 0,1 0 0 0 0,0-1 0 0 0,0 1-1 0 0,0 0 1 0 0,0-1 0 0 0,0 1 0 0 0,0-1 0 0 0,0 1 0 0 0,0-1 0 0 0,1 0 0 0 0,-1 1 0 0 0,1-1 0 0 0,-1 0 0 0 0,1 0 0 0 0,-1 0 0 0 0,1 0 0 0 0,0 0 0 0 0,-1-1 0 0 0,1 1-1 0 0,0 0 1 0 0,0-1 0 0 0,-1 1 0 0 0,4 0 0 0 0,1 0 7 0 0,0-1-1 0 0,-1 1 1 0 0,1-1-1 0 0,0 0 1 0 0,-1-1-1 0 0,1 1 1 0 0,0-1-1 0 0,-1 0 1 0 0,1-1 0 0 0,0 1-1 0 0,7-4 1 0 0,9-8 0 0 0,0 0 0 0 0,-1-2 0 0 0,-1 0 0 0 0,0-2 0 0 0,-1 0 0 0 0,-1-1 0 0 0,-1 0 0 0 0,0-2 1 0 0,-1 0-1 0 0,-2-1 0 0 0,25-44 0 0 0,-36 58-9 0 0,0 1-1 0 0,0 0 1 0 0,0-1 0 0 0,-1 1-1 0 0,0-1 1 0 0,-1 0 0 0 0,1 0 0 0 0,-1 0-1 0 0,-1 0 1 0 0,1 1 0 0 0,-1-1-1 0 0,-2-14 1 0 0,2 18 2 0 0,-1-1 0 0 0,0 1 0 0 0,0 0 0 0 0,0 0 0 0 0,0-1 0 0 0,-1 1 0 0 0,1 0 0 0 0,-1 0 0 0 0,0 0 0 0 0,0 0 0 0 0,0 1-1 0 0,0-1 1 0 0,-1 0 0 0 0,1 1 0 0 0,-1 0 0 0 0,1-1 0 0 0,-1 1 0 0 0,0 0 0 0 0,0 0 0 0 0,0 1 0 0 0,0-1 0 0 0,0 1 0 0 0,0-1 0 0 0,-1 1 0 0 0,1 0 0 0 0,0 0 0 0 0,-6 0 0 0 0,2 0 5 0 0,-1 0 1 0 0,0 1 0 0 0,0 0 0 0 0,0 0-1 0 0,0 1 1 0 0,0 0 0 0 0,1 0-1 0 0,-1 1 1 0 0,0 0 0 0 0,1 1 0 0 0,-1-1-1 0 0,1 2 1 0 0,0-1 0 0 0,0 1-1 0 0,0 0 1 0 0,0 0 0 0 0,1 0 0 0 0,0 1-1 0 0,-9 8 1 0 0,3-1-109 0 0,1 0-1 0 0,0 1 0 0 0,0 0 1 0 0,1 1-1 0 0,1 0 1 0 0,0 0-1 0 0,1 1 1 0 0,-7 17-1 0 0,0 33-2274 0 0,11-37-739 0 0,2-7 720 0 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9.186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10 459 460 0 0,'0'0'1113'0'0,"-10"22"1782"0"0,13-21-2812 0 0,0 0 0 0 0,0 0 0 0 0,-1 0 1 0 0,1-1-1 0 0,0 1 0 0 0,0-1 0 0 0,0 1 0 0 0,0-1 0 0 0,0 0 0 0 0,0 0 0 0 0,0 0 0 0 0,0-1 0 0 0,0 1 0 0 0,-1-1 0 0 0,4-1 0 0 0,3 0 0 0 0,0-1 0 0 0,-1-1 0 0 0,1 0 1 0 0,13-8-1 0 0,-4-1-47 0 0,0 0 0 0 0,-1-1 1 0 0,22-22-1 0 0,6-6-92 0 0,99-71 0 0 0,-46 39-47 0 0,-76 57 164 0 0,-12 10 4 0 0,0 0 0 0 0,0-1 0 0 0,-1 0 0 0 0,0 0 0 0 0,-1-1 0 0 0,0-1 0 0 0,0 1 0 0 0,-1-1 0 0 0,10-17 1033 0 0,-23 29-875 0 0,-4 3-94 0 0,0 1 0 0 0,0 0 0 0 0,1 0 0 0 0,0 1 0 0 0,0 0 0 0 0,1 0 1 0 0,0 1-1 0 0,0 0 0 0 0,-10 15 0 0 0,-6 11 463 0 0,-25 49 1 0 0,35-58-425 0 0,6-11-73 0 0,1 1 0 0 0,0 0 1 0 0,1 0-1 0 0,0 1 1 0 0,2-1-1 0 0,0 1 1 0 0,0 1-1 0 0,-1 18 0 0 0,5-33-84 0 0,0 0 0 0 0,0 0 0 0 0,0-1 0 0 0,0 1 0 0 0,0 0-1 0 0,0 0 1 0 0,1 0 0 0 0,-1 0 0 0 0,1-1 0 0 0,-1 1-1 0 0,1 0 1 0 0,0 0 0 0 0,-1-1 0 0 0,1 1 0 0 0,0-1 0 0 0,0 1-1 0 0,0 0 1 0 0,0-1 0 0 0,1 0 0 0 0,-1 1 0 0 0,0-1 0 0 0,1 0-1 0 0,-1 0 1 0 0,0 1 0 0 0,1-1 0 0 0,2 1 0 0 0,0-1-9 0 0,-1 0 0 0 0,1 0 1 0 0,-1-1-1 0 0,1 1 0 0 0,-1-1 0 0 0,1 0 1 0 0,0 0-1 0 0,-1 0 0 0 0,1-1 1 0 0,0 1-1 0 0,-1-1 0 0 0,7-2 1 0 0,3-1-59 0 0,-1-1 1 0 0,1 0 0 0 0,-1-1 0 0 0,-1 0 0 0 0,1-1 0 0 0,18-14-1 0 0,102-104-812 0 0,20-22 166 0 0,-124 114 1356 0 0,-32 37-525 0 0,-6 5-10 0 0,1 1-1 0 0,0 0 1 0 0,1 0 0 0 0,0 1-1 0 0,-10 20 1 0 0,-32 66 536 0 0,41-76-532 0 0,1 0 0 0 0,0 0 1 0 0,2 0-1 0 0,1 1 0 0 0,0 0 0 0 0,1 0 1 0 0,2 0-1 0 0,0 38 0 0 0,2-59-118 0 0,0-1 0 0 0,0 1 0 0 0,0 0 0 0 0,0 0 0 0 0,1 0 0 0 0,-1 0 0 0 0,0 0 0 0 0,1 0 0 0 0,-1 0 0 0 0,1 0 0 0 0,-1-1 0 0 0,1 1 0 0 0,-1 0 0 0 0,1 0 1 0 0,0 0-1 0 0,-1-1 0 0 0,1 1 0 0 0,0 0 0 0 0,-1-1 0 0 0,1 1 0 0 0,0-1 0 0 0,0 1 0 0 0,0-1 0 0 0,-1 1 0 0 0,1-1 0 0 0,0 0 0 0 0,0 1 0 0 0,0-1 0 0 0,0 0 0 0 0,0 0 0 0 0,0 1 0 0 0,0-1 0 0 0,0 0 0 0 0,0 0 0 0 0,0 0 0 0 0,0 0 0 0 0,0 0 0 0 0,0-1 0 0 0,1 1 0 0 0,42-8 28 0 0,-39 6-35 0 0,42-13-110 0 0,-1-3 0 0 0,0-1 1 0 0,76-46-1 0 0,-108 57 59 0 0,54-32-560 0 0,-2-3 1 0 0,-2-4 0 0 0,92-86 0 0 0,-86 53 205 0 0,-133 164 2142 0 0,17-18-1291 0 0,33-49-330 0 0,1 1 1 0 0,0 1 0 0 0,2 0 0 0 0,0 0-1 0 0,1 1 1 0 0,1 0 0 0 0,1 0-1 0 0,-6 31 1 0 0,13-50-106 0 0,-1 1 1 0 0,1-1 0 0 0,-1 1-1 0 0,1 0 1 0 0,0-1-1 0 0,0 1 1 0 0,0 0-1 0 0,0 0 1 0 0,0-1-1 0 0,0 1 1 0 0,0 0 0 0 0,1-1-1 0 0,-1 1 1 0 0,1 0-1 0 0,-1-1 1 0 0,1 1-1 0 0,-1-1 1 0 0,1 1-1 0 0,0-1 1 0 0,0 1 0 0 0,0-1-1 0 0,0 0 1 0 0,0 1-1 0 0,0-1 1 0 0,0 0-1 0 0,0 0 1 0 0,1 1-1 0 0,1 0 1 0 0,0-1 0 0 0,0 0-1 0 0,1 0 1 0 0,-1 0-1 0 0,0-1 1 0 0,1 1-1 0 0,-1-1 1 0 0,0 0-1 0 0,1 0 1 0 0,-1 0 0 0 0,1-1-1 0 0,-1 1 1 0 0,0-1-1 0 0,5-1 1 0 0,11-4-19 0 0,0-1 0 0 0,0 0 0 0 0,33-20 0 0 0,-12 4-90 0 0,26-14-130 0 0,-2-4 1 0 0,68-54 0 0 0,-70 48-31 0 0,-42 34 110 0 0,-1-1 1 0 0,33-33-1 0 0,-17 15 48 0 0,-33 31 320 0 0,-25 22-83 0 0,-15 20 242 0 0,-38 53-1 0 0,53-60-128 0 0,2 1-1 0 0,2 1 1 0 0,-28 72-1 0 0,44-101-198 0 0,-1 7 652 0 0,16-29-629 0 0,12-18-74 0 0,6 7 14 0 0,-6 4 6 0 0,1 1 1 0 0,0 2-1 0 0,32-19 1 0 0,216-136-1233 0 0,-186 113-463 0 0,-31 20-1062 0 0,-109 51-5235 0 0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29.938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71 101 324 0 0,'2'1'116'0'0,"-1"-1"1"0"0,1 1-1 0 0,-1 0 0 0 0,1-1 0 0 0,-1 1 1 0 0,0 0-1 0 0,1 0 0 0 0,-1 0 1 0 0,0 0-1 0 0,0 0 0 0 0,0 0 0 0 0,0 1 1 0 0,0-1-1 0 0,0 0 0 0 0,0 0 0 0 0,0 1 1 0 0,0-1-1 0 0,-1 1 0 0 0,1-1 1 0 0,0 0-1 0 0,-1 1 0 0 0,1 0 0 0 0,-1-1 1 0 0,0 1-1 0 0,1-1 0 0 0,-1 1 0 0 0,0-1 1 0 0,0 1-1 0 0,0 0 0 0 0,0-1 1 0 0,0 1-1 0 0,-1-1 0 0 0,1 1 0 0 0,0-1 1 0 0,-1 1-1 0 0,1-1 0 0 0,-2 4 1 0 0,-3 7 378 0 0,0 0 0 0 0,-1 1 0 0 0,-14 20 0 0 0,2-2 455 0 0,7-9-552 0 0,7-15-240 0 0,0-1 1 0 0,1 1-1 0 0,0 0 1 0 0,0-1-1 0 0,1 2 1 0 0,-1-1-1 0 0,1 0 0 0 0,1 0 1 0 0,0 1-1 0 0,0-1 1 0 0,0 1-1 0 0,1-1 0 0 0,0 1 1 0 0,1-1-1 0 0,1 13 1 0 0,-1-19-142 0 0,0 0 0 0 0,-1 0 0 0 0,1-1 0 0 0,0 1 0 0 0,0 0 0 0 0,0 0 1 0 0,-1-1-1 0 0,1 1 0 0 0,0 0 0 0 0,0-1 0 0 0,0 1 0 0 0,0-1 0 0 0,0 0 0 0 0,0 1 0 0 0,0-1 1 0 0,0 0-1 0 0,0 1 0 0 0,1-1 0 0 0,-1 0 0 0 0,0 0 0 0 0,0 0 0 0 0,0 0 0 0 0,0 0 1 0 0,0 0-1 0 0,0 0 0 0 0,0 0 0 0 0,1-1 0 0 0,-1 1 0 0 0,0 0 0 0 0,0-1 0 0 0,0 1 1 0 0,1-1-1 0 0,44-14 127 0 0,13-11-169 0 0,-1-3-1 0 0,64-42 1 0 0,101-83-1089 0 0,-201 138 954 0 0,90-60-343 0 0,-132 90 888 0 0,0 1 1 0 0,1 0 0 0 0,0 2 0 0 0,1 0-1 0 0,1 1 1 0 0,-19 26 0 0 0,19-17-106 0 0,2 1-1 0 0,1 0 1 0 0,-19 55 0 0 0,31-79-250 0 0,2-3-23 0 0,-1 0 1 0 0,0 0 0 0 0,1 0 0 0 0,-1 0 0 0 0,1 0 0 0 0,-1 0 0 0 0,1 0 0 0 0,-1 1 0 0 0,1-1-1 0 0,0 0 1 0 0,-1 0 0 0 0,1 1 0 0 0,0-1 0 0 0,0 0 0 0 0,0 0 0 0 0,0 1 0 0 0,0-1-1 0 0,0 0 1 0 0,1 0 0 0 0,-1 1 0 0 0,0-1 0 0 0,1 0 0 0 0,-1 0 0 0 0,1 0 0 0 0,-1 0 0 0 0,1 1-1 0 0,-1-1 1 0 0,1 0 0 0 0,0 0 0 0 0,0 0 0 0 0,-1 0 0 0 0,1 0 0 0 0,0 0 0 0 0,0-1 0 0 0,0 1-1 0 0,0 0 1 0 0,0 0 0 0 0,0-1 0 0 0,0 1 0 0 0,0 0 0 0 0,0-1 0 0 0,1 1 0 0 0,-1-1 0 0 0,0 0-1 0 0,0 1 1 0 0,0-1 0 0 0,1 0 0 0 0,-1 0 0 0 0,0 0 0 0 0,0 1 0 0 0,1-1 0 0 0,-1-1-1 0 0,0 1 1 0 0,1 0 0 0 0,-1 0 0 0 0,0 0 0 0 0,2-1 0 0 0,11-1-59 0 0,0-1 0 0 0,-1 0 0 0 0,27-10 0 0 0,-12 0-153 0 0,0-2 0 0 0,-1 0 0 0 0,-1-2 0 0 0,0-1 0 0 0,32-30 0 0 0,-37 30-4 0 0,5-3-271 0 0,-1-2 1 0 0,-1-1 0 0 0,-1 0-1 0 0,-2-2 1 0 0,29-43 0 0 0,-34 43 414 0 0,-35 39 307 0 0,0 2 0 0 0,0 0 0 0 0,1 1 0 0 0,-15 19 0 0 0,-65 80 870 0 0,89-104-1035 0 0,-2 2 72 0 0,0 2 0 0 0,1-1 0 0 0,0 1 0 0 0,1 0 0 0 0,1 1 0 0 0,-7 18 0 0 0,15-32-163 0 0,-1-1-1 0 0,1 1 0 0 0,-1 0 0 0 0,1-1 0 0 0,0 1 0 0 0,0-1 0 0 0,0 1 0 0 0,0 0 0 0 0,0-1 0 0 0,0 1 0 0 0,0 0 0 0 0,0-1 0 0 0,1 1 0 0 0,-1-1 1 0 0,1 1-1 0 0,-1 0 0 0 0,1-1 0 0 0,0 1 0 0 0,-1-1 0 0 0,1 0 0 0 0,0 1 0 0 0,0-1 0 0 0,0 1 0 0 0,0-1 0 0 0,0 0 0 0 0,0 0 0 0 0,0 0 0 0 0,1 0 0 0 0,-1 0 1 0 0,0 0-1 0 0,1 0 0 0 0,-1 0 0 0 0,1 0 0 0 0,-1-1 0 0 0,1 1 0 0 0,-1 0 0 0 0,1-1 0 0 0,-1 1 0 0 0,1-1 0 0 0,0 0 0 0 0,-1 0 0 0 0,1 1 0 0 0,-1-1 1 0 0,1 0-1 0 0,2-1 0 0 0,8 2-1434 0 0,0-1 0 0 0,0 0 1 0 0,0-1-1 0 0,15-3 0 0 0,-26 4 1239 0 0,12-3-2361 0 0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30.774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256 0 736 0 0,'-6'1'5985'0'0,"-24"18"-5576"0"0,10-2 81 0 0,1 2 1 0 0,1 0-1 0 0,1 1 0 0 0,0 1 0 0 0,2 0 1 0 0,-21 37-1 0 0,5-9 234 0 0,-2 11-62 0 0,31-56-602 0 0,0 0-1 0 0,0 0 1 0 0,1 0 0 0 0,-1 0-1 0 0,1 1 1 0 0,0-1 0 0 0,0 0-1 0 0,1 1 1 0 0,-1-1 0 0 0,1 1-1 0 0,0-1 1 0 0,1 7 0 0 0,0-10-47 0 0,0 0-1 0 0,0 0 1 0 0,1 0 0 0 0,-1 0 0 0 0,0 0-1 0 0,1-1 1 0 0,-1 1 0 0 0,1-1 0 0 0,-1 1 0 0 0,1-1-1 0 0,-1 1 1 0 0,1-1 0 0 0,0 0 0 0 0,-1 0-1 0 0,1 1 1 0 0,-1-1 0 0 0,1 0 0 0 0,-1-1-1 0 0,1 1 1 0 0,0 0 0 0 0,-1 0 0 0 0,1-1 0 0 0,-1 1-1 0 0,1-1 1 0 0,2 0 0 0 0,45-17-241 0 0,0-1 0 0 0,-1-3 0 0 0,-1-2 0 0 0,-1-1 0 0 0,-2-3 0 0 0,0-2 0 0 0,-2-1 0 0 0,56-55 0 0 0,-33 12-258 0 0,-65 74 493 0 0,0 0 0 0 0,0 0 0 0 0,-1 0 0 0 0,1 0 0 0 0,0 0 0 0 0,0 0 0 0 0,0 0 0 0 0,0 0 0 0 0,0 0 0 0 0,-1 0 0 0 0,1 0 0 0 0,0 0 0 0 0,0 0 0 0 0,0 0 0 0 0,0 0 0 0 0,0 0 0 0 0,-1-1 0 0 0,1 1 0 0 0,0 0 0 0 0,0 0 0 0 0,0 0 0 0 0,0 0 0 0 0,0 0 0 0 0,0 0 0 0 0,0 0 0 0 0,-1 0 0 0 0,1 0 0 0 0,0 0 0 0 0,0-1 1 0 0,0 1-1 0 0,0 0 0 0 0,0 0 0 0 0,0 0 0 0 0,0 0 0 0 0,0 0 0 0 0,0 0 0 0 0,0-1 0 0 0,0 1 0 0 0,0 0 0 0 0,0 0 0 0 0,0 0 0 0 0,0 0 0 0 0,0 0 0 0 0,0-1 0 0 0,0 1 0 0 0,0 0 0 0 0,0 0 0 0 0,0 0 0 0 0,0 0 0 0 0,0 0 0 0 0,0-1 0 0 0,0 1 0 0 0,0 0 0 0 0,0 0 0 0 0,0 0 0 0 0,0 0 0 0 0,0 0 0 0 0,0-1 0 0 0,-31 20 300 0 0,0 1 0 0 0,-50 43 0 0 0,72-56-250 0 0,0 2 0 0 0,1-1 0 0 0,0 1 0 0 0,1 0 0 0 0,0 1 0 0 0,0 0 0 0 0,1 0 0 0 0,0 0 0 0 0,0 1 0 0 0,2-1 0 0 0,-1 2 0 0 0,1-1-1 0 0,-3 14 1 0 0,7-21-91 0 0,-1-1 0 0 0,1 1 0 0 0,-1-1 0 0 0,1 1 0 0 0,0-1 0 0 0,1 1 0 0 0,-1-1-1 0 0,1 1 1 0 0,-1-1 0 0 0,1 0 0 0 0,0 1 0 0 0,0-1 0 0 0,1 0 0 0 0,-1 1-1 0 0,1-1 1 0 0,-1 0 0 0 0,1 0 0 0 0,0 0 0 0 0,0-1 0 0 0,0 1 0 0 0,1 0-1 0 0,-1-1 1 0 0,1 1 0 0 0,-1-1 0 0 0,1 0 0 0 0,0 0 0 0 0,0 0 0 0 0,4 2-1 0 0,-1-1-449 0 0,0-1 0 0 0,1 1 1 0 0,-1-1-1 0 0,1-1 0 0 0,-1 1 0 0 0,1-1 0 0 0,-1 0 0 0 0,1-1 0 0 0,0 1 0 0 0,0-1 0 0 0,-1-1 0 0 0,1 1 0 0 0,0-1 0 0 0,7-2 0 0 0,9-5-1993 0 0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33.51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864 272 484 0 0,'0'0'5025'0'0,"-4"-3"-4788"0"0,-16-17 301 0 0,18 16-481 0 0,-1 1 1 0 0,1 0 0 0 0,-1 0-1 0 0,0 0 1 0 0,0 0 0 0 0,0 0-1 0 0,-1 0 1 0 0,1 1 0 0 0,0 0-1 0 0,-1 0 1 0 0,0 0 0 0 0,1 0-1 0 0,-1 0 1 0 0,0 1 0 0 0,0-1-1 0 0,0 1 1 0 0,0 0 0 0 0,0 0-1 0 0,0 1 1 0 0,-5-1 0 0 0,-5 2 18 0 0,0 1 0 0 0,1 1 0 0 0,-1 0 0 0 0,1 1 0 0 0,0 0 0 0 0,0 1 0 0 0,0 0 0 0 0,1 1 0 0 0,-1 1 1 0 0,-11 8-1 0 0,15-10-22 0 0,1 1 1 0 0,1-1 0 0 0,-1 1 0 0 0,1 1 0 0 0,0 0 0 0 0,0 0-1 0 0,1 0 1 0 0,0 0 0 0 0,1 1 0 0 0,-1 0 0 0 0,1 0 0 0 0,1 1-1 0 0,0-1 1 0 0,0 1 0 0 0,-5 18 0 0 0,8-25-42 0 0,0 1 1 0 0,0-1 0 0 0,1 1-1 0 0,0-1 1 0 0,-1 1-1 0 0,1-1 1 0 0,0 1 0 0 0,0-1-1 0 0,0 1 1 0 0,0-1-1 0 0,1 0 1 0 0,-1 1 0 0 0,1-1-1 0 0,-1 1 1 0 0,1-1-1 0 0,0 0 1 0 0,0 1 0 0 0,0-1-1 0 0,0 0 1 0 0,0 0-1 0 0,1 0 1 0 0,-1 1-1 0 0,1-1 1 0 0,-1-1 0 0 0,1 1-1 0 0,0 0 1 0 0,0 0-1 0 0,0-1 1 0 0,0 1 0 0 0,0-1-1 0 0,0 1 1 0 0,4 1-1 0 0,0-2 6 0 0,0 1-1 0 0,0-1 0 0 0,1 0 0 0 0,-1 0 1 0 0,1-1-1 0 0,-1 0 0 0 0,1 0 0 0 0,-1 0 1 0 0,1-1-1 0 0,-1 0 0 0 0,8-2 0 0 0,1-2 2 0 0,0 0-1 0 0,0-1 0 0 0,-1 0 0 0 0,0-1 1 0 0,26-17-1 0 0,59-52 26 0 0,-67 27 405 0 0,-43 55-433 0 0,0 1 1 0 0,1 0-1 0 0,0 0 1 0 0,0 1-1 0 0,1 1 1 0 0,0-1-1 0 0,-15 20 0 0 0,-3 7 68 0 0,-23 39-1 0 0,-33 79 67 0 0,-2 2-32 0 0,71-132-72 0 0,-2-1-1 0 0,0 0 1 0 0,-2-2 0 0 0,-30 29 0 0 0,32-34 108 0 0,-2 0 0 0 0,0-2 0 0 0,-1 0-1 0 0,0 0 1 0 0,-1-2 0 0 0,-1-1 0 0 0,1 0 0 0 0,-2-2 0 0 0,1 0 0 0 0,-1-1-1 0 0,-27 4 1 0 0,39-11-94 0 0,0 0-1 0 0,1-1 0 0 0,-1 0 1 0 0,0-1-1 0 0,1 0 0 0 0,-1-1 1 0 0,1 0-1 0 0,0 0 0 0 0,-12-6 1 0 0,19 8-54 0 0,0 0 0 0 0,-1 0 0 0 0,1 0 0 0 0,0-1 0 0 0,0 1 0 0 0,0 0 0 0 0,0-1 0 0 0,0 1 0 0 0,0-1 0 0 0,0 0 0 0 0,0 1 0 0 0,1-1 0 0 0,-1 0 0 0 0,1 0 0 0 0,-1 0 0 0 0,1-1 0 0 0,0 1 0 0 0,0 0 0 0 0,0 0 0 0 0,0-1 1 0 0,0 1-1 0 0,0 0 0 0 0,1-1 0 0 0,-1 1 0 0 0,1-1 0 0 0,-1-2 0 0 0,2 1-13 0 0,0 1 1 0 0,-1-1-1 0 0,1 1 1 0 0,1 0-1 0 0,-1-1 1 0 0,0 1-1 0 0,1 0 1 0 0,0-1-1 0 0,0 1 1 0 0,0 0-1 0 0,0 0 0 0 0,0 1 1 0 0,0-1-1 0 0,1 0 1 0 0,-1 1-1 0 0,1-1 1 0 0,5-3-1 0 0,52-34-330 0 0,1 2 0 0 0,92-41 0 0 0,-82 43 127 0 0,560-297-1855 0 0,-547 289 1673 0 0,18-7-517 0 0,143-98 0 0 0,-245 149 918 0 0,0 1-1 0 0,0-1 1 0 0,0 0 0 0 0,0 0 0 0 0,0 0 0 0 0,0 0-1 0 0,0 1 1 0 0,0-1 0 0 0,0 0 0 0 0,0 0 0 0 0,0 0 0 0 0,0 0-1 0 0,0 1 1 0 0,0-1 0 0 0,0 0 0 0 0,0 0 0 0 0,0 0-1 0 0,0 0 1 0 0,0 1 0 0 0,0-1 0 0 0,1 0 0 0 0,-1 0-1 0 0,0 0 1 0 0,0 0 0 0 0,0 0 0 0 0,0 1 0 0 0,0-1 0 0 0,0 0-1 0 0,0 0 1 0 0,1 0 0 0 0,-1 0 0 0 0,0 0 0 0 0,0 0-1 0 0,0 0 1 0 0,0 0 0 0 0,0 0 0 0 0,1 1 0 0 0,-1-1-1 0 0,0 0 1 0 0,0 0 0 0 0,0 0 0 0 0,0 0 0 0 0,1 0 0 0 0,-1 0-1 0 0,0 0 1 0 0,0 0 0 0 0,0 0 0 0 0,0 0 0 0 0,1 0-1 0 0,-1 0 1 0 0,0 0 0 0 0,0 0 0 0 0,0-1 0 0 0,0 1-1 0 0,0 0 1 0 0,1 0 0 0 0,-1 0 0 0 0,0 0 0 0 0,0 0 0 0 0,0 0-1 0 0,0 0 1 0 0,0 0 0 0 0,1 0 0 0 0,-1-1 0 0 0,0 1-1 0 0,0 0 1 0 0,0 0 0 0 0,0 0 0 0 0,-6 23 332 0 0,-16 27 114 0 0,-177 223 1195 0 0,14-21-394 0 0,127-181-797 0 0,43-54-245 0 0,0 0 0 0 0,-16 26 0 0 0,28-37 103 0 0,5-5-126 0 0,12-11-65 0 0,17-21-79 0 0,155-226-1292 0 0,-157 215 817 0 0,2 2 1 0 0,1 1 0 0 0,2 1-1 0 0,2 2 1 0 0,1 1-1 0 0,46-31 1 0 0,-79 63 409 0 0,-1 0 23 0 0,0 0 0 0 0,1 1 0 0 0,-1-1-1 0 0,1 1 1 0 0,0 0 0 0 0,-1 0-1 0 0,1 0 1 0 0,0 1 0 0 0,0-1-1 0 0,0 1 1 0 0,0 0 0 0 0,0 0 0 0 0,8 0-1 0 0,-11 1 32 0 0,0 1-1 0 0,0 0 0 0 0,0 0 1 0 0,0 0-1 0 0,0 0 0 0 0,0 0 1 0 0,0 0-1 0 0,0 0 0 0 0,0 1 1 0 0,-1-1-1 0 0,1 0 0 0 0,0 0 1 0 0,-1 1-1 0 0,1-1 0 0 0,-1 0 1 0 0,1 1-1 0 0,-1-1 0 0 0,0 1 1 0 0,1 2-1 0 0,5 28 563 0 0,-7-17-392 0 0,1-8-90 0 0,-1 0 1 0 0,1 0-1 0 0,1 0 1 0 0,-1-1-1 0 0,3 10 1 0 0,-3-15-95 0 0,1 1-1 0 0,0 0 1 0 0,-1 0 0 0 0,1 0-1 0 0,0 0 1 0 0,0-1 0 0 0,0 1-1 0 0,0-1 1 0 0,0 1 0 0 0,1 0-1 0 0,-1-1 1 0 0,0 0 0 0 0,1 1-1 0 0,-1-1 1 0 0,1 0 0 0 0,-1 0-1 0 0,1 0 1 0 0,0 0 0 0 0,0 0-1 0 0,-1 0 1 0 0,1 0 0 0 0,0 0-1 0 0,0-1 1 0 0,2 1 0 0 0,5 0 6 0 0,0-1 0 0 0,0 0 0 0 0,0 0 1 0 0,0-1-1 0 0,-1-1 0 0 0,1 1 1 0 0,0-1-1 0 0,-1-1 0 0 0,16-6 0 0 0,78-37 41 0 0,145-101-358 0 0,-255 163 580 0 0,1-2-207 0 0,0 0 1 0 0,1 0 0 0 0,-7 22-1 0 0,13-34-79 0 0,0 0 0 0 0,0 0 0 0 0,0 0 0 0 0,0 1-1 0 0,1-1 1 0 0,-1 0 0 0 0,1 0 0 0 0,-1 0 0 0 0,1 0 0 0 0,0 0-1 0 0,0 0 1 0 0,0 0 0 0 0,0 0 0 0 0,0-1 0 0 0,0 1 0 0 0,0 0-1 0 0,1-1 1 0 0,-1 1 0 0 0,1-1 0 0 0,-1 1 0 0 0,1-1 0 0 0,0 1-1 0 0,-1-1 1 0 0,1 0 0 0 0,0 0 0 0 0,0 0 0 0 0,0 0-1 0 0,0 0 1 0 0,0-1 0 0 0,2 2 0 0 0,0-2 8 0 0,2-1 0 0 0,8-2-25 0 0,-1 0 1 0 0,0-1-1 0 0,-1-1 1 0 0,1 0-1 0 0,-1 0 1 0 0,19-12-1 0 0,-10 1-135 0 0,-1 0-1 0 0,-1 0 1 0 0,0-2-1 0 0,-1-1 1 0 0,-1 0 0 0 0,18-27-1 0 0,-34 44 123 0 0,-4 3 6 0 0,0 0 23 0 0,0 0-1 0 0,-1 1 1 0 0,1-1-1 0 0,0 1 1 0 0,0-1 0 0 0,0 1-1 0 0,1 0 1 0 0,-1 0-1 0 0,0 0 1 0 0,1 0-1 0 0,-1 1 1 0 0,-3 4 0 0 0,-37 45 108 0 0,30-36-78 0 0,-35 47 164 0 0,2 2 1 0 0,-58 112-1 0 0,65-108-23 0 0,-66 91-1 0 0,93-144-66 0 0,-1-1 0 0 0,-1-1 0 0 0,0 0 0 0 0,-30 22 1 0 0,36-30-52 0 0,1-1 0 0 0,-1 0 0 0 0,-1 0-1 0 0,1-1 1 0 0,-1 0 0 0 0,0-1 0 0 0,0 0 0 0 0,0 0 0 0 0,0-1 0 0 0,0 0 0 0 0,-19 1 0 0 0,25-3-31 0 0,-25-5 46 0 0,-7-10-1 0 0,34 14-72 0 0,0 1 0 0 0,0-1 0 0 0,0 1 0 0 0,0-1 0 0 0,0 0 0 0 0,0 1 0 0 0,0-1 0 0 0,0 0 0 0 0,0 0 0 0 0,0 0 0 0 0,0 0 0 0 0,1 0 0 0 0,-1 0 0 0 0,0 0 0 0 0,1 0 0 0 0,-1 0 0 0 0,1 0 0 0 0,-1 0 0 0 0,1 0 0 0 0,-1 0 0 0 0,1-1 0 0 0,0 1 0 0 0,0 0 0 0 0,-1 0 0 0 0,1 0 0 0 0,0-1 0 0 0,0 1 0 0 0,0 0 0 0 0,0 0 0 0 0,1-2 0 0 0,3-7-25 0 0,1 1 0 0 0,0-1-1 0 0,0 1 1 0 0,1 1 0 0 0,0-1-1 0 0,1 1 1 0 0,0 0 0 0 0,0 0 0 0 0,1 1-1 0 0,15-12 1 0 0,11-5-135 0 0,53-29 1 0 0,-42 28 61 0 0,196-105-391 0 0,43-27-163 0 0,4-10-235 0 0,-156 90 683 0 0,-130 76 580 0 0,15 14 159 0 0,-28 35 147 0 0,-1-9-244 0 0,10-29-353 0 0,-1 0 0 0 0,-1 0 0 0 0,0 0 0 0 0,0-1 1 0 0,-1 1-1 0 0,-9 14 0 0 0,7-13-7 0 0,0 1 1 0 0,1 0-1 0 0,-6 16 1 0 0,5-7 34 0 0,3-10-53 0 0,0 0 0 0 0,1 0 0 0 0,1 0 0 0 0,0 1 0 0 0,-1 14 0 0 0,3-25-23 0 0,10-3-28 0 0,0 0 1 0 0,0-1-1 0 0,-1 0 1 0 0,1-1-1 0 0,-1 0 1 0 0,0 0-1 0 0,0-1 1 0 0,14-9-1 0 0,67-60-358 0 0,-30 24-3 0 0,44-33-231 0 0,-58 44 16 0 0,84-54-1 0 0,-124 89 516 0 0,12-6 100 0 0,-22 14 374 0 0,-1 0-328 0 0,1 0 1 0 0,0 0-1 0 0,0 0 1 0 0,0 1-1 0 0,0-1 1 0 0,1 1-1 0 0,0 0 1 0 0,-3 6-1 0 0,0 4 97 0 0,-1 0-1 0 0,-1 0 1 0 0,-1 0-1 0 0,-17 22 1 0 0,16-22-17 0 0,-1 0 0 0 0,2 1 0 0 0,-14 28 0 0 0,19-34-68 0 0,1 0 0 0 0,0 0 0 0 0,0 0 0 0 0,-2 21 0 0 0,5-28-80 0 0,-1 0-1 0 0,1 1 1 0 0,1-1-1 0 0,-1 0 0 0 0,0 1 1 0 0,1-1-1 0 0,0 1 1 0 0,-1-1-1 0 0,1 0 0 0 0,1 0 1 0 0,-1 0-1 0 0,0 0 1 0 0,1 0-1 0 0,0 0 0 0 0,-1 0 1 0 0,1 0-1 0 0,0 0 0 0 0,1-1 1 0 0,2 4-1 0 0,-4-5-14 0 0,1-1 0 0 0,-1 1 0 0 0,1-1 0 0 0,-1 1 0 0 0,1-1-1 0 0,-1 0 1 0 0,1 0 0 0 0,0 1 0 0 0,-1-1 0 0 0,1 0 0 0 0,-1 0-1 0 0,1 0 1 0 0,-1-1 0 0 0,1 1 0 0 0,0 0 0 0 0,-1-1 0 0 0,1 1 0 0 0,-1-1-1 0 0,1 1 1 0 0,1-2 0 0 0,31-15 7 0 0,2-7-250 0 0,-2-1 1 0 0,39-39 0 0 0,26-19-514 0 0,-81 67 541 0 0,0 0 1 0 0,20-24-1 0 0,-22 23-51 0 0,0 0 0 0 0,26-20 0 0 0,-31 28 233 0 0,-15 8 101 0 0,-16 11-8 0 0,-2 8 7 0 0,1 0 0 0 0,0 2 0 0 0,1 1 0 0 0,2 0 0 0 0,0 2 0 0 0,-28 46 0 0 0,41-62-49 0 0,0 1 0 0 0,1 0 0 0 0,-1 0 0 0 0,2 0 0 0 0,-5 14 0 0 0,7-19-14 0 0,1 1 0 0 0,-1 0 0 0 0,1 0 0 0 0,0-1 0 0 0,0 1 0 0 0,0 0 0 0 0,0 0 0 0 0,1-1 0 0 0,0 1 0 0 0,-1 0 0 0 0,1-1 0 0 0,1 1 0 0 0,-1-1 0 0 0,0 1 0 0 0,3 4 0 0 0,-1-3-4 0 0,0-1-1 0 0,0 1 1 0 0,0-1 0 0 0,0 1 0 0 0,1-1 0 0 0,-1 0-1 0 0,1 0 1 0 0,0-1 0 0 0,0 1 0 0 0,1-1-1 0 0,-1 0 1 0 0,1 0 0 0 0,-1 0 0 0 0,1-1 0 0 0,0 0-1 0 0,0 0 1 0 0,0 0 0 0 0,9 2 0 0 0,-1-2 2 0 0,-1-1-1 0 0,1 0 1 0 0,0-1 0 0 0,0 0-1 0 0,-1-1 1 0 0,1 0 0 0 0,15-5 0 0 0,25-6-142 0 0,0-4 1 0 0,-1-1-1 0 0,-2-3 1 0 0,84-44-1 0 0,-90 39-376 0 0,-2-1 0 0 0,54-44-1 0 0,-81 59 265 0 0,-1-2-1 0 0,-1 0 0 0 0,0 0 1 0 0,0-2-1 0 0,-1 1 1 0 0,-1-1-1 0 0,-1-1 0 0 0,0 0 1 0 0,12-27-1 0 0,-21 40 245 0 0,0 0 0 0 0,0 1 0 0 0,-1-1 0 0 0,1 0 0 0 0,-1 0 0 0 0,1 1 1 0 0,-1-1-1 0 0,0 0 0 0 0,0 0 0 0 0,0 0 0 0 0,0 0 0 0 0,-1 1 0 0 0,1-1 0 0 0,-1 0 0 0 0,0 0 0 0 0,0 1 0 0 0,0-1 0 0 0,0 0 0 0 0,0 1 0 0 0,0-1 0 0 0,-1 1 0 0 0,1-1 0 0 0,-1 1 1 0 0,0 0-1 0 0,1 0 0 0 0,-1 0 0 0 0,0 0 0 0 0,0 0 0 0 0,-1 0 0 0 0,1 0 0 0 0,0 1 0 0 0,-1-1 0 0 0,1 1 0 0 0,-1-1 0 0 0,1 1 0 0 0,-1 0 0 0 0,0 0 0 0 0,-3-1 0 0 0,0 2 61 0 0,0 0 0 0 0,-1 1 0 0 0,1-1-1 0 0,0 1 1 0 0,-1 1 0 0 0,1-1 0 0 0,0 1-1 0 0,0 0 1 0 0,0 0 0 0 0,0 1 0 0 0,0 0-1 0 0,0 0 1 0 0,1 0 0 0 0,0 0-1 0 0,-1 1 1 0 0,1 0 0 0 0,-6 7 0 0 0,-8 7 234 0 0,1 1 1 0 0,-27 37-1 0 0,34-40-101 0 0,0 1-1 0 0,2 1 0 0 0,0 0 0 0 0,0 0 0 0 0,2 0 1 0 0,0 1-1 0 0,1 0 0 0 0,1 1 0 0 0,-3 28 0 0 0,7-40-131 0 0,1-1-1 0 0,-1 0 0 0 0,2 0 0 0 0,-1 0 1 0 0,1 0-1 0 0,0 1 0 0 0,0-1 0 0 0,5 12 1 0 0,-5-17-66 0 0,0 1 1 0 0,1-1-1 0 0,-1 0 0 0 0,1 1 1 0 0,0-1-1 0 0,0 0 1 0 0,0 0-1 0 0,0 0 1 0 0,0 0-1 0 0,0-1 1 0 0,1 1-1 0 0,-1-1 1 0 0,0 1-1 0 0,1-1 1 0 0,-1 0-1 0 0,1 0 1 0 0,0 0-1 0 0,-1 0 1 0 0,1 0-1 0 0,0 0 1 0 0,0-1-1 0 0,-1 1 0 0 0,1-1 1 0 0,0 0-1 0 0,0 0 1 0 0,0 0-1 0 0,4-1 1 0 0,73-7-1270 0 0,-1-4 1 0 0,108-31 0 0 0,-45 10-828 0 0,26-9-3742 0 0,-111 27 3102 0 0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36.737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199 0 180 0 0,'-8'13'384'0'0,"0"-1"0"0"0,0 1 0 0 0,1 1 0 0 0,1-1 1 0 0,0 1-1 0 0,1 0 0 0 0,-4 17 0 0 0,-5 10 305 0 0,-16 56 832 0 0,21-62-531 0 0,-27 63 0 0 0,-16 13 3347 0 0,65-133-4145 0 0,39-38 92 0 0,-8 10-278 0 0,-37 41-33 0 0,110-146-770 0 0,-101 136 590 0 0,1 1 0 0 0,1 1-1 0 0,0 0 1 0 0,1 2 0 0 0,37-24 0 0 0,-56 39 203 0 0,0 0 0 0 0,0 0 0 0 0,0-1 0 0 0,1 1 1 0 0,-1 0-1 0 0,0 0 0 0 0,0 0 0 0 0,1 0 0 0 0,-1-1 0 0 0,0 1 0 0 0,0 0 0 0 0,1 0 1 0 0,-1 0-1 0 0,0 0 0 0 0,1 0 0 0 0,-1 0 0 0 0,0 0 0 0 0,0 0 0 0 0,1 0 1 0 0,-1 0-1 0 0,0 0 0 0 0,1 0 0 0 0,-1 0 0 0 0,0 0 0 0 0,1 0 0 0 0,-1 0 0 0 0,0 0 1 0 0,0 0-1 0 0,1 0 0 0 0,-1 0 0 0 0,0 0 0 0 0,1 1 0 0 0,-1-1 0 0 0,0 0 0 0 0,0 0 1 0 0,0 0-1 0 0,1 0 0 0 0,-1 1 0 0 0,0-1 0 0 0,0 0 0 0 0,1 0 0 0 0,-1 1 1 0 0,0-1-1 0 0,0 0 0 0 0,0 0 0 0 0,0 1 0 0 0,0-1 0 0 0,1 0 0 0 0,-1 0 0 0 0,0 1 1 0 0,-2 22-16 0 0,-13 22 118 0 0,-4-7 3 0 0,-38 87 209 0 0,52-110-274 0 0,0 1 0 0 0,0 1 0 0 0,1-1 0 0 0,2 0 0 0 0,-1 1 0 0 0,1 18 0 0 0,2-33-35 0 0,0-1 0 0 0,0 1 1 0 0,0-1-1 0 0,0 1 1 0 0,1-1-1 0 0,-1 0 0 0 0,0 1 1 0 0,1-1-1 0 0,-1 0 0 0 0,1 1 1 0 0,-1-1-1 0 0,1 0 0 0 0,0 1 1 0 0,-1-1-1 0 0,1 0 1 0 0,0 0-1 0 0,0 0 0 0 0,0 0 1 0 0,0 0-1 0 0,0 0 0 0 0,0 0 1 0 0,0 0-1 0 0,3 1 1 0 0,-1 0 0 0 0,0-1 0 0 0,0 0 0 0 0,0 0 1 0 0,0 0-1 0 0,0-1 0 0 0,1 1 1 0 0,-1-1-1 0 0,0 1 0 0 0,1-1 0 0 0,3-1 1 0 0,5 0-39 0 0,1 0 1 0 0,0-2-1 0 0,-1 1 1 0 0,18-7-1 0 0,-2-3-179 0 0,1-1-1 0 0,-2-1 0 0 0,0-1 0 0 0,0-1 0 0 0,-2-2 1 0 0,0 0-1 0 0,-1-2 0 0 0,33-35 0 0 0,-25 20-226 0 0,-1-2-1 0 0,-2-2 0 0 0,-1 0 1 0 0,39-79-1 0 0,-63 103 1229 0 0,-17 24-520 0 0,-18 29 43 0 0,-27 71 343 0 0,6 2 1 0 0,4 2-1 0 0,5 2 0 0 0,-41 176 1 0 0,74-254-412 0 0,-2 0 0 0 0,-1-1 0 0 0,-24 44 0 0 0,25-63 264 0 0,12-17-494 0 0,0 1-1 0 0,-1-1 1 0 0,1-1 0 0 0,0 1-1 0 0,0 0 1 0 0,-1 0-1 0 0,1 0 1 0 0,0 0-1 0 0,0 0 1 0 0,0 0-1 0 0,-1 0 1 0 0,1 0 0 0 0,0 0-1 0 0,0 0 1 0 0,0 0-1 0 0,-1-1 1 0 0,1 1-1 0 0,0 0 1 0 0,0 0 0 0 0,0 0-1 0 0,0 0 1 0 0,-1-1-1 0 0,1 1 1 0 0,0 0-1 0 0,0 0 1 0 0,0 0 0 0 0,0 0-1 0 0,0-1 1 0 0,0 1-1 0 0,0 0 1 0 0,0 0-1 0 0,-1-1 1 0 0,1 1 0 0 0,0 0-1 0 0,0 0 1 0 0,0 0-1 0 0,0-1 1 0 0,0 1-1 0 0,0 0 1 0 0,0 0 0 0 0,0-1-1 0 0,1 1 1 0 0,2-43 272 0 0,35-83-409 0 0,-10 42-197 0 0,-16 48 50 0 0,1 0 0 0 0,2 1 0 0 0,2 1 1 0 0,40-62-1 0 0,-21 46-369 0 0,1 2 0 0 0,60-60 0 0 0,8 11-655 0 0,-105 97 1294 0 0,0 0 0 0 0,0 0 0 0 0,0 0 0 0 0,0 0 0 0 0,0-1 0 0 0,0 1 0 0 0,0 0 0 0 0,0 0 0 0 0,0 0 0 0 0,0 0 0 0 0,1 0 0 0 0,-1 0 1 0 0,0-1-1 0 0,0 1 0 0 0,0 0 0 0 0,0 0 0 0 0,0 0 0 0 0,0 0 0 0 0,0 0 0 0 0,1 0 0 0 0,-1 0 0 0 0,0 0 0 0 0,0-1 0 0 0,0 1 0 0 0,0 0 0 0 0,0 0 0 0 0,1 0 0 0 0,-1 0 0 0 0,0 0 0 0 0,0 0 1 0 0,0 0-1 0 0,0 0 0 0 0,0 0 0 0 0,1 0 0 0 0,-1 0 0 0 0,0 0 0 0 0,0 0 0 0 0,0 0 0 0 0,0 0 0 0 0,0 0 0 0 0,1 0 0 0 0,-1 0 0 0 0,0 0 0 0 0,0 1 0 0 0,0-1 0 0 0,0 0 0 0 0,0 0 0 0 0,1 0 1 0 0,-1 0-1 0 0,0 0 0 0 0,0 0 0 0 0,0 0 0 0 0,0 0 0 0 0,0 1 0 0 0,0-1 0 0 0,0 0 0 0 0,0 0 0 0 0,1 0 0 0 0,-1 0 0 0 0,-2 16 11 0 0,-15 36 200 0 0,7-23-74 0 0,-8 29 152 0 0,13-45-214 0 0,0 0 1 0 0,1 1 0 0 0,0 0 0 0 0,1 0 0 0 0,1 0 0 0 0,1 0-1 0 0,-1 27 1 0 0,4-22-8 0 0,-3-16-54 0 0,1-1-1 0 0,0 1 0 0 0,0 0 0 0 0,0 0 0 0 0,0 0 0 0 0,1 0 0 0 0,-1 0 0 0 0,1-1 0 0 0,0 1 0 0 0,-1 0 0 0 0,1 0 0 0 0,1-1 0 0 0,-1 1 0 0 0,0-1 1 0 0,1 1-1 0 0,-1-1 0 0 0,1 1 0 0 0,-1-1 0 0 0,1 0 0 0 0,0 0 0 0 0,0 0 0 0 0,0 0 0 0 0,1 0 0 0 0,-1 0 0 0 0,0 0 0 0 0,1-1 0 0 0,-1 1 0 0 0,6 1 1 0 0,-1-1-6 0 0,0-1 0 0 0,0 0 0 0 0,0 0 0 0 0,0-1 0 0 0,0 0 0 0 0,0 0 0 0 0,0 0 0 0 0,0-1 0 0 0,0 0 0 0 0,0-1 0 0 0,0 1 0 0 0,-1-1 0 0 0,11-5 0 0 0,24-8-121 0 0,-1-2-1 0 0,-1-2 1 0 0,-1-1 0 0 0,45-32-1 0 0,-59 35-16 0 0,-1-2-1 0 0,0 0 0 0 0,-2-1 1 0 0,0-1-1 0 0,-1-2 0 0 0,-1 0 1 0 0,18-28-1 0 0,-16 5-70 0 0,-21 44 204 0 0,1 0 0 0 0,-1 1 0 0 0,1-1 0 0 0,-1 0 0 0 0,0 0 0 0 0,0 0 0 0 0,0 0 0 0 0,0 0 0 0 0,0 0 0 0 0,0 0 0 0 0,0 0 0 0 0,-1 0 0 0 0,1 0 0 0 0,-1 0 1 0 0,1 0-1 0 0,-1 1 0 0 0,0-1 0 0 0,0 0 0 0 0,0 0 0 0 0,0 1 0 0 0,0-1 0 0 0,-2-2 0 0 0,1 4 31 0 0,0-1 0 0 0,0 0 1 0 0,0 1-1 0 0,0 0 0 0 0,0-1 0 0 0,0 1 1 0 0,0 0-1 0 0,0 0 0 0 0,0 0 0 0 0,0 0 1 0 0,0 1-1 0 0,0-1 0 0 0,0 0 1 0 0,0 1-1 0 0,0-1 0 0 0,0 1 0 0 0,-2 1 1 0 0,2-1-22 0 0,-8 2 85 0 0,1 1 0 0 0,0 0 0 0 0,0 0 0 0 0,0 1 0 0 0,1 1-1 0 0,0-1 1 0 0,0 1 0 0 0,0 1 0 0 0,0 0 0 0 0,1 0-1 0 0,0 0 1 0 0,1 1 0 0 0,0-1 0 0 0,0 2 0 0 0,1-1 0 0 0,-1 1-1 0 0,2-1 1 0 0,-1 2 0 0 0,2-1 0 0 0,-1 0 0 0 0,1 1-1 0 0,0-1 1 0 0,1 1 0 0 0,0 0 0 0 0,1 0 0 0 0,0 0 0 0 0,0 0-1 0 0,1 0 1 0 0,1 0 0 0 0,0 0 0 0 0,0 0 0 0 0,0 0-1 0 0,2 0 1 0 0,3 10 0 0 0,-4-12-47 0 0,1-1 0 0 0,1 0 0 0 0,-1 0 0 0 0,1 0-1 0 0,1-1 1 0 0,-1 0 0 0 0,1 1 0 0 0,0-2 0 0 0,0 1 0 0 0,1 0 0 0 0,6 4 0 0 0,-7-6-37 0 0,1-1 0 0 0,-1 0 0 0 0,0-1 1 0 0,1 1-1 0 0,-1-1 0 0 0,1 0 1 0 0,0-1-1 0 0,0 1 0 0 0,0-1 0 0 0,0 0 1 0 0,0-1-1 0 0,0 1 0 0 0,0-1 1 0 0,0 0-1 0 0,0-1 0 0 0,10-1 1 0 0,11-4-170 0 0,0-2 0 0 0,0 0 0 0 0,-1-2 0 0 0,0 0 0 0 0,-1-2 0 0 0,39-24 0 0 0,-33 16-142 0 0,-1-1 0 0 0,-1-1 0 0 0,-1-2 0 0 0,46-49 0 0 0,-54 30-30 0 0,-19 43 598 0 0,-7 2-168 0 0,1 1-65 0 0,0 1-1 0 0,0-1 0 0 0,0 1 0 0 0,1 0 1 0 0,0 0-1 0 0,-1 0 0 0 0,1 0 0 0 0,1 1 1 0 0,-1 0-1 0 0,1 0 0 0 0,0 0 1 0 0,0 0-1 0 0,0 0 0 0 0,1 1 0 0 0,0-1 1 0 0,0 1-1 0 0,0-1 0 0 0,1 1 1 0 0,-1 0-1 0 0,2 0 0 0 0,-2 7 0 0 0,3-9-10 0 0,-1 1 0 0 0,1-1 0 0 0,0 1 0 0 0,0-1 0 0 0,0 1 0 0 0,1-1-1 0 0,-1 1 1 0 0,1-1 0 0 0,4 6 0 0 0,-5-9-18 0 0,1 1 0 0 0,-1-1 0 0 0,1 1-1 0 0,0-1 1 0 0,0 1 0 0 0,-1-1 0 0 0,1 0 0 0 0,0 0-1 0 0,0 0 1 0 0,0 0 0 0 0,0-1 0 0 0,0 1 0 0 0,0 0 0 0 0,1-1-1 0 0,-1 1 1 0 0,0-1 0 0 0,0 0 0 0 0,0 0 0 0 0,1 0-1 0 0,-1 0 1 0 0,0 0 0 0 0,0 0 0 0 0,0-1 0 0 0,0 1 0 0 0,3-1-1 0 0,11-4-59 0 0,0 1 0 0 0,-1-2-1 0 0,1 0 1 0 0,-1-1 0 0 0,-1-1 0 0 0,1 0-1 0 0,-1-1 1 0 0,-1 0 0 0 0,0-1-1 0 0,0 0 1 0 0,-1-1 0 0 0,0-1-1 0 0,-1 0 1 0 0,0-1 0 0 0,-1 0 0 0 0,-1 0-1 0 0,9-15 1 0 0,-15 22 1 0 0,1 0 0 0 0,-1 0 0 0 0,-1 0 0 0 0,1 0 0 0 0,-1-1 0 0 0,0 1 0 0 0,0-1 0 0 0,-1 1 0 0 0,1-1 0 0 0,-1-10 0 0 0,-1 14 46 0 0,-1 0 0 0 0,1 0 0 0 0,-1-1 0 0 0,1 1 0 0 0,-1 0-1 0 0,0 0 1 0 0,-1 0 0 0 0,1 0 0 0 0,0 0 0 0 0,-1 1 0 0 0,1-1 0 0 0,-1 0 0 0 0,0 0 0 0 0,0 1-1 0 0,0 0 1 0 0,-1-1 0 0 0,1 1 0 0 0,0 0 0 0 0,-1 0 0 0 0,1 0 0 0 0,-1 0 0 0 0,0 1 0 0 0,0-1-1 0 0,0 1 1 0 0,-3-2 0 0 0,2 2 39 0 0,-1-1-1 0 0,1 1 0 0 0,-1 0 1 0 0,1 1-1 0 0,-1-1 0 0 0,0 1 0 0 0,1 0 1 0 0,-1 0-1 0 0,0 1 0 0 0,0-1 1 0 0,1 1-1 0 0,-1 0 0 0 0,1 0 1 0 0,-1 0-1 0 0,1 1 0 0 0,-1 0 1 0 0,1 0-1 0 0,0 0 0 0 0,0 0 1 0 0,0 1-1 0 0,0-1 0 0 0,0 1 1 0 0,1 0-1 0 0,-7 6 0 0 0,1-1 36 0 0,1 1-1 0 0,0-1 1 0 0,0 2-1 0 0,0-1 1 0 0,1 1-1 0 0,1 0 1 0 0,-1 1-1 0 0,-7 18 1 0 0,-14 51 417 0 0,-29 130 0 0 0,1 101 18 0 0,53-294-391 0 0,-1-1 0 0 0,0 1-1 0 0,-1-1 1 0 0,-1 1 0 0 0,0-2-1 0 0,-14 24 1 0 0,16-33-26 0 0,-1 0-1 0 0,0 0 1 0 0,0 0-1 0 0,0-1 0 0 0,-1 0 1 0 0,1 0-1 0 0,-1 0 1 0 0,-1-1-1 0 0,1 0 1 0 0,0 0-1 0 0,-1-1 1 0 0,0 1-1 0 0,0-2 1 0 0,0 1-1 0 0,0-1 1 0 0,-15 3-1 0 0,-7 1 184 0 0,0-2 1 0 0,-45 1-1 0 0,60-4-195 0 0,0-2 1 0 0,1 1-1 0 0,-1-2 1 0 0,0 0-1 0 0,1-1 1 0 0,-1 0-1 0 0,-19-8 1 0 0,32 11-71 0 0,-1-1 1 0 0,1 1 0 0 0,0-1-1 0 0,-1 0 1 0 0,1 1 0 0 0,0-1-1 0 0,-1 0 1 0 0,1 0 0 0 0,0 0-1 0 0,0 0 1 0 0,0 0 0 0 0,0 0-1 0 0,0 0 1 0 0,0 0 0 0 0,0 0-1 0 0,0-1 1 0 0,1 1 0 0 0,-1 0-1 0 0,0-1 1 0 0,1 1 0 0 0,-1 0-1 0 0,1-1 1 0 0,-1 1 0 0 0,1-1-1 0 0,0 1 1 0 0,-1-1 0 0 0,1 1-1 0 0,0 0 1 0 0,0-1 0 0 0,0 1-1 0 0,0-1 1 0 0,1-2 0 0 0,1-2-20 0 0,0-1 1 0 0,1 1 0 0 0,0 0-1 0 0,0-1 1 0 0,8-10-1 0 0,2-5-95 0 0,-8 13 43 0 0,1 0 1 0 0,0 1-1 0 0,1-1 1 0 0,0 1-1 0 0,0 0 0 0 0,1 1 1 0 0,0 0-1 0 0,11-8 1 0 0,77-47-427 0 0,-72 48 381 0 0,190-112-1369 0 0,5 9-1 0 0,258-97 1 0 0,-308 156 643 0 0,-142 50 775 0 0,0 1 0 0 0,1 2 0 0 0,0 0 0 0 0,36 0 0 0 0,-63 5 105 0 0,1 0 0 0 0,0 0 1 0 0,0 1-1 0 0,0-1 1 0 0,-1 0-1 0 0,1 1 1 0 0,0-1-1 0 0,0 1 1 0 0,-1-1-1 0 0,1 1 0 0 0,0 0 1 0 0,-1-1-1 0 0,1 1 1 0 0,-1 0-1 0 0,1 0 1 0 0,-1 0-1 0 0,1 1 1 0 0,-1-1-1 0 0,0 0 0 0 0,0 0 1 0 0,0 1-1 0 0,1-1 1 0 0,-1 1-1 0 0,0-1 1 0 0,-1 1-1 0 0,1-1 1 0 0,0 1-1 0 0,0 0 1 0 0,-1-1-1 0 0,1 1 0 0 0,-1 0 1 0 0,1 0-1 0 0,-1-1 1 0 0,0 1-1 0 0,0 0 1 0 0,0 0-1 0 0,0 0 1 0 0,0-1-1 0 0,0 1 0 0 0,0 0 1 0 0,0 0-1 0 0,-1-1 1 0 0,1 1-1 0 0,-1 0 1 0 0,1 0-1 0 0,-1-1 1 0 0,0 1-1 0 0,0-1 0 0 0,0 1 1 0 0,0-1-1 0 0,0 1 1 0 0,0-1-1 0 0,-1 3 1 0 0,-4 6 380 0 0,9-8-89 0 0,10-15-225 0 0,-10 8-154 0 0,-1 0-1 0 0,0 0 1 0 0,0 0 0 0 0,-1 0 0 0 0,1-1 0 0 0,-1 1-1 0 0,0-1 1 0 0,-1 1 0 0 0,0-1 0 0 0,1 1-1 0 0,-2-1 1 0 0,1 0 0 0 0,-2-9 0 0 0,1 13 24 0 0,1 0-1 0 0,-1-1 1 0 0,0 1 0 0 0,0 0 0 0 0,0 0 0 0 0,0 0 0 0 0,0 0-1 0 0,0 0 1 0 0,-1 0 0 0 0,1 0 0 0 0,-1 0 0 0 0,1 0 0 0 0,-1 0-1 0 0,0 1 1 0 0,1-1 0 0 0,-1 1 0 0 0,0-1 0 0 0,0 1-1 0 0,0 0 1 0 0,0 0 0 0 0,0 0 0 0 0,-1 0 0 0 0,1 0 0 0 0,0 0-1 0 0,0 1 1 0 0,-1-1 0 0 0,1 1 0 0 0,0 0 0 0 0,-1-1 0 0 0,-3 1-1 0 0,2 1 21 0 0,-1 0-1 0 0,0 0 0 0 0,1 0 1 0 0,-1 0-1 0 0,0 1 0 0 0,1 0 1 0 0,0 0-1 0 0,-1 0 0 0 0,1 1 0 0 0,0-1 1 0 0,-5 5-1 0 0,-36 32 134 0 0,30-22-29 0 0,2 0 0 0 0,0 1 0 0 0,1 1 1 0 0,1-1-1 0 0,1 2 0 0 0,1 0 0 0 0,0 0 0 0 0,-8 31 1 0 0,10-31-37 0 0,1 2 23 0 0,0 0-1 0 0,2 0 1 0 0,1 1 0 0 0,-1 41 0 0 0,4-61-79 0 0,0-1-1 0 0,0 1 1 0 0,0-1 0 0 0,0 1 0 0 0,0 0 0 0 0,1-1 0 0 0,-1 1 0 0 0,1-1 0 0 0,-1 1 0 0 0,1-1 0 0 0,0 1 0 0 0,0-1 0 0 0,0 0 0 0 0,0 1 0 0 0,1-1 0 0 0,-1 0 0 0 0,1 0 0 0 0,-1 0 0 0 0,1 0 0 0 0,0 0 0 0 0,-1 0 0 0 0,4 2 0 0 0,-2-3 1 0 0,0 0-1 0 0,0 0 1 0 0,0 0-1 0 0,0 0 1 0 0,0-1-1 0 0,0 1 1 0 0,0-1-1 0 0,0 0 1 0 0,0 0-1 0 0,0 0 1 0 0,1 0 0 0 0,-1 0-1 0 0,0-1 1 0 0,0 1-1 0 0,5-3 1 0 0,9-3 8 0 0,0 0 1 0 0,-1-2-1 0 0,1 0 1 0 0,28-19 0 0 0,7-12-359 0 0,-2-3 1 0 0,-1-1-1 0 0,-2-3 1 0 0,65-82 0 0 0,12-4-1115 0 0,-104 113 1409 0 0,-19 19 54 0 0,-1 0 0 0 0,0-1-1 0 0,0 1 1 0 0,0 0 0 0 0,1 0-1 0 0,-1 0 1 0 0,0 0 0 0 0,0 0-1 0 0,0 0 1 0 0,1 0-1 0 0,-1 0 1 0 0,0 0 0 0 0,0 0-1 0 0,1-1 1 0 0,-1 1 0 0 0,0 0-1 0 0,0 0 1 0 0,0 0-1 0 0,1 0 1 0 0,-1 1 0 0 0,0-1-1 0 0,0 0 1 0 0,1 0 0 0 0,-1 0-1 0 0,0 0 1 0 0,0 0-1 0 0,0 0 1 0 0,1 0 0 0 0,-1 0-1 0 0,0 0 1 0 0,0 0 0 0 0,0 1-1 0 0,1-1 1 0 0,-1 0 0 0 0,0 0-1 0 0,0 0 1 0 0,0 0-1 0 0,0 1 1 0 0,1-1 0 0 0,-1 0-1 0 0,0 0 1 0 0,0 0 0 0 0,0 1-1 0 0,0-1 1 0 0,0 0-1 0 0,0 1 1 0 0,0 3 70 0 0,0 0-1 0 0,0 0 1 0 0,-1 0-1 0 0,1 0 0 0 0,-1 0 1 0 0,0-1-1 0 0,0 1 1 0 0,-1 0-1 0 0,1 0 1 0 0,-3 4-1 0 0,-18 42 439 0 0,-4 11 191 0 0,-2-2-1 0 0,-65 100 0 0 0,22-39 591 0 0,67-114-1028 0 0,11-10-101 0 0,12-14-70 0 0,13-25-161 0 0,39-68 0 0 0,-47 70-293 0 0,1 1 0 0 0,47-56 0 0 0,-54 77 218 0 0,-9 7 20 0 0,1 0 0 0 0,0 1 0 0 0,1 1 0 0 0,0 0 0 0 0,1 0-1 0 0,0 1 1 0 0,1 1 0 0 0,23-13 0 0 0,-35 20 115 0 0,1 1-1 0 0,-1-1 0 0 0,0 0 1 0 0,1 1-1 0 0,-1 0 0 0 0,1-1 1 0 0,-1 1-1 0 0,1 0 0 0 0,-1 0 1 0 0,0-1-1 0 0,1 1 0 0 0,-1 0 1 0 0,1 0-1 0 0,-1 1 0 0 0,1-1 1 0 0,-1 0-1 0 0,1 0 0 0 0,-1 1 1 0 0,0-1-1 0 0,1 1 0 0 0,-1-1 0 0 0,0 1 1 0 0,1 0-1 0 0,-1 0 0 0 0,0-1 1 0 0,2 3-1 0 0,-1-1 17 0 0,0 0 0 0 0,-1 1 0 0 0,1-1 0 0 0,-1 1-1 0 0,0-1 1 0 0,0 1 0 0 0,0 0 0 0 0,0-1 0 0 0,0 1 0 0 0,0 0 0 0 0,-1 0 0 0 0,1 4-1 0 0,0 5 70 0 0,-1 0-1 0 0,0-1 0 0 0,0 1 1 0 0,-2-1-1 0 0,-3 21 0 0 0,-8 8 228 0 0,-2 0 0 0 0,-2-1 0 0 0,-1 0 0 0 0,-34 52 0 0 0,51-89-69 0 0,6-9-120 0 0,18-27-158 0 0,28-48-644 0 0,-33 49 245 0 0,1 1 0 0 0,1 0 1 0 0,2 2-1 0 0,1 1 0 0 0,2 1 0 0 0,29-27 0 0 0,-45 46 273 0 0,-8 8 119 0 0,1-1 0 0 0,-1 0-1 0 0,1 1 1 0 0,0-1-1 0 0,0 1 1 0 0,0-1-1 0 0,-1 1 1 0 0,1 0 0 0 0,1 0-1 0 0,-1 0 1 0 0,0 0-1 0 0,0 0 1 0 0,0 0-1 0 0,0 0 1 0 0,1 1 0 0 0,-1-1-1 0 0,3 1 1 0 0,-4 0 47 0 0,0 1 1 0 0,-1-1-1 0 0,1 1 0 0 0,0-1 1 0 0,-1 1-1 0 0,1-1 1 0 0,-1 1-1 0 0,1 0 1 0 0,0-1-1 0 0,-1 1 0 0 0,1 0 1 0 0,-1 0-1 0 0,0-1 1 0 0,1 1-1 0 0,-1 0 0 0 0,0 0 1 0 0,1 0-1 0 0,-1 0 1 0 0,0-1-1 0 0,0 1 1 0 0,0 0-1 0 0,0 0 0 0 0,1 0 1 0 0,-1 0-1 0 0,-1 0 1 0 0,1 0-1 0 0,0-1 0 0 0,0 1 1 0 0,0 0-1 0 0,-1 1 1 0 0,-3 34 165 0 0,4-31-138 0 0,-4 12 77 0 0,0 0 0 0 0,0 0-1 0 0,-8 16 1 0 0,7-20-58 0 0,0 0-1 0 0,1 0 0 0 0,1 1 1 0 0,0-1-1 0 0,0 1 0 0 0,1 15 1 0 0,0 5-59 0 0,1-24-367 0 0,0 1 0 0 0,1-1 0 0 0,1 1 0 0 0,2 19 0 0 0,12-18-1351 0 0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38.570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614 636 316 0 0,'-21'22'6411'0'0,"22"-38"-4929"0"0,-3 10-1376 0 0,1 1 0 0 0,-1-1-1 0 0,0 0 1 0 0,0 1 0 0 0,-1-1 0 0 0,0 1 0 0 0,0 0 0 0 0,0 0 0 0 0,0 0 0 0 0,-1 0-1 0 0,-5-4 1 0 0,9 8-89 0 0,-5-4-5 0 0,0 1-1 0 0,0 0 0 0 0,0-1 1 0 0,0 2-1 0 0,0-1 0 0 0,-1 1 1 0 0,0 0-1 0 0,0 0 0 0 0,0 0 1 0 0,0 1-1 0 0,0 0 0 0 0,0 0 1 0 0,-1 0-1 0 0,1 1 0 0 0,-1 0 1 0 0,1 1-1 0 0,-1-1 0 0 0,-11 2 1 0 0,-5 0 6 0 0,1 1 0 0 0,0 1 0 0 0,-1 2 0 0 0,-21 6 0 0 0,23-4 59 0 0,0 0 0 0 0,1 2-1 0 0,0 1 1 0 0,0 0 0 0 0,1 1 0 0 0,1 1 0 0 0,-30 25-1 0 0,37-28 0 0 0,2-1 0 0 0,-1 2-1 0 0,1-1 1 0 0,1 2 0 0 0,0-1-1 0 0,0 1 1 0 0,1 0-1 0 0,0 0 1 0 0,1 1 0 0 0,0 0-1 0 0,1 0 1 0 0,1 1 0 0 0,-1-1-1 0 0,-2 17 1 0 0,7-25-50 0 0,-1-1 1 0 0,0 0-1 0 0,1 1 0 0 0,0-1 1 0 0,0 0-1 0 0,0 1 0 0 0,0-1 1 0 0,1 1-1 0 0,-1-1 0 0 0,1 0 0 0 0,0 1 1 0 0,0-1-1 0 0,0 0 0 0 0,0 0 1 0 0,0 0-1 0 0,1 0 0 0 0,-1 0 1 0 0,1 0-1 0 0,0 0 0 0 0,0 0 1 0 0,0-1-1 0 0,0 1 0 0 0,1-1 0 0 0,-1 1 1 0 0,1-1-1 0 0,4 3 0 0 0,-2-2-4 0 0,1-1-1 0 0,0 0 0 0 0,1 0 1 0 0,-1 0-1 0 0,0-1 1 0 0,0 0-1 0 0,1 0 0 0 0,-1 0 1 0 0,1-1-1 0 0,-1 0 0 0 0,1 0 1 0 0,-1-1-1 0 0,9-1 0 0 0,18-4-6 0 0,-1-2 0 0 0,0-1 0 0 0,-1-2 0 0 0,0-1-1 0 0,58-31 1 0 0,-37 12-217 0 0,-2-1-1 0 0,65-56 1 0 0,-100 74 133 0 0,0 0 0 0 0,-2-1 0 0 0,0-1 1 0 0,-1 0-1 0 0,0-1 0 0 0,11-21 0 0 0,-23 38 74 0 0,0-1 0 0 0,0 1 0 0 0,0 0 0 0 0,0-1 0 0 0,0 1 0 0 0,1 0-1 0 0,-1 0 1 0 0,0-1 0 0 0,0 1 0 0 0,0 0 0 0 0,0-1 0 0 0,0 1 0 0 0,0 0-1 0 0,0 0 1 0 0,0-1 0 0 0,0 1 0 0 0,0 0 0 0 0,0-1 0 0 0,0 1 0 0 0,0 0-1 0 0,-1 0 1 0 0,1-1 0 0 0,0 1 0 0 0,0 0 0 0 0,0-1 0 0 0,0 1 0 0 0,0 0-1 0 0,-1 0 1 0 0,1-1 0 0 0,0 1 0 0 0,0 0 0 0 0,0 0 0 0 0,-1 0 0 0 0,1-1-1 0 0,0 1 1 0 0,0 0 0 0 0,-1 0 0 0 0,1 0 0 0 0,0 0 0 0 0,-1-1 0 0 0,-16 3 148 0 0,5 5-69 0 0,1 0 0 0 0,0 1 0 0 0,0 0 0 0 0,1 1 0 0 0,0 0 0 0 0,1 0 0 0 0,0 1 1 0 0,0 1-1 0 0,1-1 0 0 0,-13 23 0 0 0,16-24-39 0 0,1-1 0 0 0,0 1 0 0 0,0 0 1 0 0,0 0-1 0 0,1 0 0 0 0,0 1 0 0 0,1-1 1 0 0,0 1-1 0 0,1-1 0 0 0,0 1 0 0 0,0 0 0 0 0,1 0 1 0 0,0-1-1 0 0,1 1 0 0 0,0 0 0 0 0,3 11 1 0 0,-3-18-36 0 0,0 0 0 0 0,0 0 1 0 0,0 0-1 0 0,1 0 0 0 0,-1 0 1 0 0,1 0-1 0 0,-1 0 0 0 0,1-1 1 0 0,0 1-1 0 0,0-1 1 0 0,1 1-1 0 0,-1-1 0 0 0,0 0 1 0 0,1 0-1 0 0,-1 0 0 0 0,1 0 1 0 0,0 0-1 0 0,-1-1 0 0 0,1 1 1 0 0,6 1-1 0 0,-3-1 3 0 0,0-1-1 0 0,1 0 1 0 0,-1 0 0 0 0,0 0-1 0 0,1-1 1 0 0,-1 0-1 0 0,1 0 1 0 0,-1-1 0 0 0,13-3-1 0 0,6-2-7 0 0,0-2 0 0 0,0-2 0 0 0,-1 0 0 0 0,26-14 0 0 0,24-17-192 0 0,-1-3 1 0 0,-2-3 0 0 0,75-65-1 0 0,-108 79-191 0 0,-2-2 0 0 0,-2-1-1 0 0,-1-2 1 0 0,-1-1 0 0 0,-3-1-1 0 0,43-77 1 0 0,-60 93 19 0 0,0 0 0 0 0,11-39 1 0 0,-20 52 301 0 0,0 0 0 0 0,-1 0 0 0 0,0 0 0 0 0,-1 0 1 0 0,-1-1-1 0 0,1 1 0 0 0,-2 0 0 0 0,-2-19 0 0 0,3 29 87 0 0,0-1-1 0 0,0 1 1 0 0,-1 0-1 0 0,1 0 1 0 0,0 0-1 0 0,-1 0 0 0 0,1 0 1 0 0,-1 0-1 0 0,1 0 1 0 0,-1 0-1 0 0,0 0 0 0 0,1 0 1 0 0,-1 0-1 0 0,0 0 1 0 0,1 1-1 0 0,-1-1 0 0 0,0 0 1 0 0,0 0-1 0 0,0 1 1 0 0,0-1-1 0 0,0 1 0 0 0,0-1 1 0 0,0 1-1 0 0,0-1 1 0 0,0 1-1 0 0,0-1 0 0 0,0 1 1 0 0,0 0-1 0 0,0 0 1 0 0,0-1-1 0 0,0 1 0 0 0,-1 0 1 0 0,1 0-1 0 0,0 0 1 0 0,0 0-1 0 0,0 0 1 0 0,0 1-1 0 0,0-1 0 0 0,0 0 1 0 0,0 0-1 0 0,-1 1 1 0 0,1-1-1 0 0,-1 2 0 0 0,-5 0 51 0 0,0 1 0 0 0,1 0 0 0 0,-1 1 0 0 0,1-1 0 0 0,-11 10 0 0 0,-39 37 405 0 0,3 3 0 0 0,2 3 1 0 0,2 1-1 0 0,-66 104 0 0 0,71-94-209 0 0,2 3 0 0 0,4 1 0 0 0,-53 138 0 0 0,89-203-256 0 0,-1 1 1 0 0,2 0-1 0 0,-1 0 1 0 0,1 0-1 0 0,0 0 1 0 0,0 12-1 0 0,1-17-15 0 0,0-1 0 0 0,0 1 0 0 0,0-1 0 0 0,0 1-1 0 0,1 0 1 0 0,-1-1 0 0 0,0 1 0 0 0,1-1-1 0 0,0 1 1 0 0,-1-1 0 0 0,1 1 0 0 0,0-1 0 0 0,0 1-1 0 0,0-1 1 0 0,0 0 0 0 0,0 1 0 0 0,0-1-1 0 0,0 0 1 0 0,0 0 0 0 0,0 0 0 0 0,1 0 0 0 0,-1 0-1 0 0,0 0 1 0 0,1 0 0 0 0,-1 0 0 0 0,1-1-1 0 0,-1 1 1 0 0,1 0 0 0 0,-1-1 0 0 0,1 1 0 0 0,2-1-1 0 0,-2 1-36 0 0,7-4-6 0 0,3-1-32 0 0,0-1 0 0 0,0-1 0 0 0,0 1 0 0 0,-1-2 0 0 0,0 0 0 0 0,0 0 0 0 0,0-1 0 0 0,-1 0 0 0 0,0-1 0 0 0,-1 0 1 0 0,0 0-1 0 0,0-1 0 0 0,-1 0 0 0 0,0-1 0 0 0,7-14 0 0 0,1-14-233 0 0,-13 29 225 0 0,1 0 0 0 0,0 1 0 0 0,0-1 0 0 0,1 1-1 0 0,0 0 1 0 0,1 0 0 0 0,13-15 0 0 0,-5 11-59 0 0,0 2 0 0 0,1 0 0 0 0,1 0 0 0 0,-1 1 0 0 0,2 1 0 0 0,32-13 0 0 0,-14 9-54 0 0,0 2 1 0 0,53-10-1 0 0,-75 19 163 0 0,-1 0 1 0 0,0 1-1 0 0,19 1 1 0 0,-27 0 36 0 0,1 0 1 0 0,-1 0-1 0 0,0 1 0 0 0,1 0 1 0 0,-1 0-1 0 0,0 0 0 0 0,0 1 1 0 0,0-1-1 0 0,0 1 0 0 0,0 0 1 0 0,0 0-1 0 0,-1 0 0 0 0,5 4 1 0 0,-7-4 10 0 0,1 0 0 0 0,-1 0 0 0 0,0 0 0 0 0,0 0 0 0 0,0 0 0 0 0,0 0 0 0 0,-1 0 1 0 0,1 1-1 0 0,-1-1 0 0 0,1 0 0 0 0,-1 1 0 0 0,0-1 0 0 0,0 0 0 0 0,0 1 0 0 0,0-1 0 0 0,0 0 0 0 0,0 1 1 0 0,-1-1-1 0 0,1 0 0 0 0,-1 0 0 0 0,-1 3 0 0 0,-17 47 284 0 0,-53 94 456 0 0,65-132-678 0 0,5-12-66 0 0,1 0 0 0 0,0 0 0 0 0,-1 0 0 0 0,1 0 0 0 0,0 0 0 0 0,0 0 0 0 0,0 0 0 0 0,0 1 0 0 0,1-1 0 0 0,-1 0 0 0 0,1 1 0 0 0,-1-1 0 0 0,1 0 0 0 0,0 1 0 0 0,0-1 0 0 0,0 1 0 0 0,0-1-1 0 0,0 0 1 0 0,1 1 0 0 0,-1-1 0 0 0,1 0 0 0 0,1 4 0 0 0,-1-6-13 0 0,0 1 0 0 0,0 0 0 0 0,0-1 0 0 0,1 1 0 0 0,-1-1 0 0 0,0 0 0 0 0,1 1 0 0 0,-1-1 1 0 0,0 0-1 0 0,1 0 0 0 0,-1 0 0 0 0,0 0 0 0 0,1 0 0 0 0,-1 0 0 0 0,0 0 0 0 0,1 0 0 0 0,-1-1 0 0 0,0 1 0 0 0,2-1 0 0 0,21-5-17 0 0,-2-2-68 0 0,-1-1 0 0 0,0 0 0 0 0,0-2 0 0 0,-1 0 0 0 0,28-22 0 0 0,-4 4-30 0 0,-6 3-141 0 0,58-54 0 0 0,-7 6-328 0 0,-73 63 482 0 0,-12 12 211 0 0,-16 21 369 0 0,-3 2-269 0 0,2 0 24 0 0,2 1 1 0 0,1-1-1 0 0,1 1 0 0 0,0 1 1 0 0,3 0-1 0 0,-8 49 0 0 0,14-72-209 0 0,-1 1 0 0 0,1 0 0 0 0,0 0 0 0 0,0-1-1 0 0,1 1 1 0 0,-1 0 0 0 0,1 0 0 0 0,-1-1 0 0 0,1 1 0 0 0,1-1-1 0 0,-1 1 1 0 0,0 0 0 0 0,1-1 0 0 0,0 0 0 0 0,-1 1 0 0 0,2-1-1 0 0,-1 0 1 0 0,0 0 0 0 0,0 0 0 0 0,4 3 0 0 0,-5-6 29 0 0,4 0-34 0 0,8-1-91 0 0,1-2 0 0 0,0 1 0 0 0,-1-2 0 0 0,1 0 0 0 0,-1-1 1 0 0,0 0-1 0 0,0 0 0 0 0,-1-2 0 0 0,0 0 0 0 0,16-11 0 0 0,21-17-560 0 0,47-46 0 0 0,-53 44 163 0 0,133-94-965 0 0,-176 130 1453 0 0,0 1-1 0 0,0 0 1 0 0,0 0-1 0 0,0 0 1 0 0,0 0-1 0 0,0-1 1 0 0,0 1-1 0 0,1 0 1 0 0,-1 0-1 0 0,0 0 1 0 0,0 0-1 0 0,0 0 1 0 0,0 0-1 0 0,1-1 0 0 0,-1 1 1 0 0,0 0-1 0 0,0 0 1 0 0,0 0-1 0 0,0 0 1 0 0,1 0-1 0 0,-1 0 1 0 0,0 0-1 0 0,0 0 1 0 0,0 0-1 0 0,1 0 1 0 0,-1 0-1 0 0,0 0 1 0 0,0 0-1 0 0,0 0 1 0 0,1 0-1 0 0,-1 0 1 0 0,0 0-1 0 0,0 0 1 0 0,0 0-1 0 0,1 0 1 0 0,-1 0-1 0 0,0 0 0 0 0,0 0 1 0 0,0 1-1 0 0,0-1 1 0 0,1 0-1 0 0,-1 0 1 0 0,0 0-1 0 0,0 0 1 0 0,0 0-1 0 0,0 1 1 0 0,1-1-1 0 0,-1 0 1 0 0,0 0-1 0 0,0 0 1 0 0,0 0-1 0 0,0 1 1 0 0,0-1-1 0 0,0 0 1 0 0,-1 17 496 0 0,-11 17 69 0 0,-28 32 330 0 0,-66 80 0 0 0,75-105-698 0 0,18-24-148 0 0,6-6-43 0 0,-1-1-1 0 0,0 0 1 0 0,0 0-1 0 0,-1-1 1 0 0,-13 11-1 0 0,21-20-231 0 0,0-3-571 0 0,0 0 596 0 0,0 0 0 0 0,1 0 0 0 0,-1 0-1 0 0,1 0 1 0 0,0 0 0 0 0,-1 0 0 0 0,1 0-1 0 0,1 0 1 0 0,-1-1 0 0 0,1-3 0 0 0,2-101-7169 0 0,0 82 4736 0 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38.904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50 8 0 0,'21'-7'6924'0'0,"22"8"-4699"0"0,-24 0-1700 0 0,30-5 788 0 0,82-17 0 0 0,-37 5-4435 0 0,-81 12-1428 0 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0.30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10 335 100 0 0,'-9'19'6484'0'0,"9"-19"-6433"0"0,35-14 2179 0 0,-31 12-2580 0 0,69-34 870 0 0,-2-3 0 0 0,-2-2 0 0 0,90-72-1 0 0,-157 111-512 0 0,0 0 0 0 0,0 0 0 0 0,-1 0 0 0 0,1 0 0 0 0,0 0 0 0 0,-1 0 0 0 0,1-1 0 0 0,-1 1 0 0 0,0 0 0 0 0,0-1 0 0 0,0 1 0 0 0,0-1 0 0 0,0 1 0 0 0,-1-1 0 0 0,1 1 0 0 0,-1-1 0 0 0,0 0 0 0 0,1 1 0 0 0,-1-1 0 0 0,0 1 0 0 0,0-1 0 0 0,-1-3 0 0 0,0 5-2 0 0,1-1 0 0 0,-1 1 0 0 0,1-1 0 0 0,-1 1 0 0 0,0-1 0 0 0,0 1 0 0 0,0-1 0 0 0,0 1 0 0 0,0-1 0 0 0,0 1 0 0 0,0 0 0 0 0,0 0-1 0 0,0 0 1 0 0,-1-1 0 0 0,1 1 0 0 0,0 0 0 0 0,-1 1 0 0 0,1-1 0 0 0,-1 0 0 0 0,1 0 0 0 0,-1 1 0 0 0,1-1 0 0 0,-1 1 0 0 0,0-1 0 0 0,1 1 0 0 0,-1-1 0 0 0,0 1 0 0 0,1 0 0 0 0,-1 0 0 0 0,0 0 0 0 0,1 0 0 0 0,-1 0 0 0 0,0 0 0 0 0,1 1 0 0 0,-1-1-1 0 0,0 1 1 0 0,1-1 0 0 0,-4 2 0 0 0,-9 1 75 0 0,0 0 0 0 0,1 1 0 0 0,-1 1 0 0 0,0 0 0 0 0,1 1-1 0 0,0 0 1 0 0,1 1 0 0 0,-1 1 0 0 0,2 0 0 0 0,-1 0 0 0 0,1 1 0 0 0,-19 20-1 0 0,10-4 116 0 0,0-3 57 0 0,2 2 1 0 0,-29 48-1 0 0,43-65-209 0 0,1-1 0 0 0,0 0 1 0 0,0 1-1 0 0,1 0 0 0 0,0-1 1 0 0,0 1-1 0 0,1 0 0 0 0,-1 0 0 0 0,1 0 1 0 0,1 0-1 0 0,0 0 0 0 0,0 0 0 0 0,0 1 1 0 0,0-1-1 0 0,1 0 0 0 0,1 0 0 0 0,3 11 1 0 0,-4-14-29 0 0,1-1 0 0 0,0 0 0 0 0,0 0 0 0 0,0 0 1 0 0,0 0-1 0 0,1 0 0 0 0,-1 0 0 0 0,1 0 0 0 0,0-1 0 0 0,0 1 1 0 0,0-1-1 0 0,0 0 0 0 0,0 0 0 0 0,0 0 0 0 0,1-1 1 0 0,-1 1-1 0 0,1-1 0 0 0,-1 1 0 0 0,1-1 0 0 0,-1 0 1 0 0,1 0-1 0 0,0-1 0 0 0,-1 1 0 0 0,1-1 0 0 0,0 0 0 0 0,0 0 1 0 0,-1 0-1 0 0,6-1 0 0 0,12-1-61 0 0,0-1-1 0 0,0-1 1 0 0,34-11-1 0 0,-44 11-14 0 0,31-9-347 0 0,-2-2 1 0 0,0-2-1 0 0,65-38 1 0 0,-80 41 31 0 0,-28 25 378 0 0,1-8 38 0 0,1 0-1 0 0,-1 0 1 0 0,1 1-1 0 0,0-1 1 0 0,-1 0-1 0 0,2 1 1 0 0,-1-1-1 0 0,0 1 1 0 0,1 0-1 0 0,-1-1 1 0 0,1 6-1 0 0,1-3 11 0 0,-1-1 0 0 0,1 1 0 0 0,0-1-1 0 0,1 1 1 0 0,0-1 0 0 0,-1 0 0 0 0,2 0 0 0 0,-1 0-1 0 0,1 0 1 0 0,-1 0 0 0 0,1 0 0 0 0,1 0-1 0 0,3 4 1 0 0,-4-7-34 0 0,0 1 0 0 0,0-1 0 0 0,0-1 1 0 0,0 1-1 0 0,0 0 0 0 0,0-1 0 0 0,0 1 0 0 0,0-1 0 0 0,1 0 0 0 0,-1 0 0 0 0,1 0 1 0 0,-1-1-1 0 0,1 1 0 0 0,-1-1 0 0 0,1 0 0 0 0,-1 0 0 0 0,1 0 0 0 0,-1 0 1 0 0,1-1-1 0 0,-1 1 0 0 0,6-3 0 0 0,17-4-15 0 0,0-2 0 0 0,0-1 1 0 0,-1-1-1 0 0,0-1 0 0 0,-1-1 0 0 0,-1-1 1 0 0,24-19-1 0 0,-14 5-360 0 0,-1-3 0 0 0,-2 0 0 0 0,-1-2 1 0 0,-1-1-1 0 0,27-47 0 0 0,-14 24-137 0 0,-37 51 534 0 0,0 0-1 0 0,-1 0 1 0 0,1 0 0 0 0,-1-1 0 0 0,-1 1-1 0 0,4-11 1 0 0,-6 15 132 0 0,0 2-147 0 0,-1 0 1 0 0,1-1-1 0 0,-1 1 0 0 0,1 0 0 0 0,-1 0 0 0 0,1 0 1 0 0,-1-1-1 0 0,1 1 0 0 0,-1 0 0 0 0,1 0 1 0 0,-1 0-1 0 0,1 0 0 0 0,-1 0 0 0 0,1 0 1 0 0,-1 0-1 0 0,1 0 0 0 0,-1 0 0 0 0,1 0 1 0 0,-1 0-1 0 0,1 0 0 0 0,-1 0 0 0 0,1 1 1 0 0,-1-1-1 0 0,1 0 0 0 0,-1 0 0 0 0,1 0 1 0 0,-1 1-1 0 0,-23 21 319 0 0,2 0 1 0 0,0 2 0 0 0,1 1-1 0 0,2 0 1 0 0,0 2 0 0 0,2 0-1 0 0,1 1 1 0 0,1 0-1 0 0,-19 54 1 0 0,31-75-290 0 0,1 1 1 0 0,0-1-1 0 0,0 1 0 0 0,1 0 1 0 0,0 0-1 0 0,0 0 0 0 0,1 0 1 0 0,0 0-1 0 0,0-1 0 0 0,1 1 1 0 0,0 0-1 0 0,0 0 0 0 0,1 0 1 0 0,0-1-1 0 0,6 16 0 0 0,-6-22-45 0 0,0 1 0 0 0,0 0 0 0 0,0 0 0 0 0,0-1-1 0 0,0 1 1 0 0,0-1 0 0 0,0 1 0 0 0,1-1-1 0 0,-1 0 1 0 0,0 0 0 0 0,1 0 0 0 0,-1 0-1 0 0,1-1 1 0 0,-1 1 0 0 0,1-1 0 0 0,-1 1-1 0 0,1-1 1 0 0,-1 0 0 0 0,1 0 0 0 0,0 0-1 0 0,-1 0 1 0 0,1-1 0 0 0,-1 1 0 0 0,1-1 0 0 0,-1 1-1 0 0,1-1 1 0 0,-1 0 0 0 0,1 0 0 0 0,2-2-1 0 0,10-3-63 0 0,0-1 0 0 0,-1 0 0 0 0,20-14 0 0 0,37-27-482 0 0,-2-3 0 0 0,-3-4 0 0 0,63-66 0 0 0,-1 0-182 0 0,-118 110 960 0 0,-14 14 259 0 0,-23 21-3 0 0,-1 5-188 0 0,2 1 1 0 0,0 1-1 0 0,2 1 0 0 0,2 1 0 0 0,1 2 0 0 0,-23 48 0 0 0,42-77-258 0 0,-1 1 0 0 0,1 0 0 0 0,0 0 1 0 0,1 0-1 0 0,0 0 0 0 0,-1 11 0 0 0,2-16-40 0 0,0 0 0 0 0,0 0 0 0 0,0 0 0 0 0,0 0 1 0 0,0 0-1 0 0,0-1 0 0 0,0 1 0 0 0,0 0 0 0 0,1 0 0 0 0,-1 0 0 0 0,1 0 1 0 0,0 0-1 0 0,-1-1 0 0 0,1 1 0 0 0,0 0 0 0 0,0-1 0 0 0,0 1 1 0 0,0-1-1 0 0,0 1 0 0 0,1-1 0 0 0,-1 1 0 0 0,0-1 0 0 0,1 0 0 0 0,-1 1 1 0 0,1-1-1 0 0,2 1 0 0 0,1-1-15 0 0,0 0 0 0 0,1-1 0 0 0,-1 0 1 0 0,1 0-1 0 0,-1 0 0 0 0,0-1 0 0 0,1 0 0 0 0,-1 0 1 0 0,0 0-1 0 0,0-1 0 0 0,0 0 0 0 0,7-3 0 0 0,20-9-281 0 0,-1-1 0 0 0,-1-1 0 0 0,0-2-1 0 0,-1-1 1 0 0,-1-1 0 0 0,42-41 0 0 0,-17 8-1050 0 0,-3-2 0 0 0,44-63 1 0 0,-91 108 1564 0 0,-13 12 250 0 0,-17 15-28 0 0,12-3-243 0 0,2 2 0 0 0,-1-1-1 0 0,2 2 1 0 0,0 0 0 0 0,2 0 0 0 0,-1 1-1 0 0,2 0 1 0 0,1 1 0 0 0,0 0-1 0 0,1 0 1 0 0,1 1 0 0 0,1-1 0 0 0,-5 34-1 0 0,10-50-193 0 0,-1 0 0 0 0,1 0 1 0 0,-1 0-1 0 0,1 0 0 0 0,0 0 0 0 0,0 0 0 0 0,0 0 0 0 0,1 0 0 0 0,-1 0 0 0 0,1 0 0 0 0,0 0 0 0 0,0 0 0 0 0,-1-1 0 0 0,2 1 0 0 0,-1 0 0 0 0,0 0 0 0 0,1-1 0 0 0,-1 1 0 0 0,1-1 0 0 0,0 1 0 0 0,0-1 0 0 0,0 0 1 0 0,0 0-1 0 0,0 0 0 0 0,0 0 0 0 0,1 0 0 0 0,-1 0 0 0 0,1 0 0 0 0,-1-1 0 0 0,1 1 0 0 0,-1-1 0 0 0,1 0 0 0 0,0 0 0 0 0,0 0 0 0 0,0 0 0 0 0,5 1 0 0 0,3-1-245 0 0,-1 0 0 0 0,1 0 0 0 0,0-1 0 0 0,-1 0 0 0 0,1-1 0 0 0,0 0 0 0 0,-1 0 0 0 0,1-1 0 0 0,13-5 0 0 0,24-7-1361 0 0,-18 6-748 0 0,0-2 0 0 0,40-18 0 0 0,-46 14-419 0 0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2.586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17 224 404 0 0,'-6'0'3978'0'0,"38"-30"-3173"0"0,2 2 0 0 0,0 1-1 0 0,64-37 1 0 0,-30 21-256 0 0,-44 23-251 0 0,-10 9 492 0 0,-17 31-465 0 0,-10 14 68 0 0,-22 37 0 0 0,4-8 52 0 0,9-18-129 0 0,-3-1-1 0 0,-2-1 0 0 0,-44 55 1 0 0,31-57 16 0 0,31-33-91 0 0,1 0 0 0 0,0 0-1 0 0,-14 18 1 0 0,21-24 160 0 0,3-11-364 0 0,0 1 1 0 0,0 0-1 0 0,1 0 0 0 0,0 0 1 0 0,1 0-1 0 0,-1 1 1 0 0,1-1-1 0 0,9-11 0 0 0,-1-1-39 0 0,0-3-83 0 0,1 1 1 0 0,1 0-1 0 0,2 0 1 0 0,0 2-1 0 0,1 0 1 0 0,0 1-1 0 0,2 1 1 0 0,1 0-1 0 0,0 2 1 0 0,1 0-1 0 0,0 1 1 0 0,1 1-1 0 0,44-20 1 0 0,-60 32 71 0 0,-1 0 0 0 0,1 0 1 0 0,0 1-1 0 0,0-1 0 0 0,-1 1 1 0 0,1 1-1 0 0,0-1 0 0 0,0 1 1 0 0,0 0-1 0 0,0 0 0 0 0,0 0 1 0 0,0 1-1 0 0,0 0 1 0 0,-1 1-1 0 0,10 2 0 0 0,-12-2 20 0 0,0-1 0 0 0,0 1 0 0 0,0 0 0 0 0,-1 0 0 0 0,1 0 0 0 0,-1 0 0 0 0,1 0 0 0 0,-1 1 0 0 0,0-1 0 0 0,0 1 0 0 0,0 0 0 0 0,0-1 0 0 0,0 1 0 0 0,-1 0 0 0 0,1 0 0 0 0,-1 0 0 0 0,0 0 0 0 0,0 0 0 0 0,0 1 0 0 0,0-1 0 0 0,-1 0 0 0 0,1 0 0 0 0,-1 1 0 0 0,0-1 0 0 0,1 0 0 0 0,-2 0 0 0 0,1 1 0 0 0,0-1 0 0 0,-2 5 0 0 0,-19 127 304 0 0,21-128-294 0 0,-1-1 0 0 0,2 1 0 0 0,-1 0 1 0 0,1 0-1 0 0,2 9 0 0 0,-3-14-22 0 0,0-1-1 0 0,1 1 1 0 0,-1-1 0 0 0,1 1-1 0 0,-1-1 1 0 0,1 0-1 0 0,-1 1 1 0 0,1-1 0 0 0,0 0-1 0 0,0 0 1 0 0,-1 1-1 0 0,1-1 1 0 0,0 0 0 0 0,0 0-1 0 0,1 0 1 0 0,-1 0-1 0 0,0 0 1 0 0,0 0 0 0 0,0 0-1 0 0,0-1 1 0 0,1 1-1 0 0,-1 0 1 0 0,0-1 0 0 0,1 1-1 0 0,-1-1 1 0 0,1 1-1 0 0,-1-1 1 0 0,1 0 0 0 0,-1 1-1 0 0,1-1 1 0 0,-1 0-1 0 0,0 0 1 0 0,1 0 0 0 0,-1 0-1 0 0,3-1 1 0 0,10-2-178 0 0,0-1-1 0 0,0-1 1 0 0,0-1 0 0 0,0 0-1 0 0,-1 0 1 0 0,0-1 0 0 0,-1-1-1 0 0,1 0 1 0 0,-1-1 0 0 0,-1 0-1 0 0,12-12 1 0 0,11-13-979 0 0,-1-2 0 0 0,34-46-1 0 0,-19-3-240 0 0,-47 84 1464 0 0,-2-5 278 0 0,-1 9 251 0 0,-1 13-202 0 0,3-16-377 0 0,0 0 0 0 0,0 1-1 0 0,0-1 1 0 0,0 0 0 0 0,0 1 0 0 0,0-1-1 0 0,0 0 1 0 0,0 1 0 0 0,0-1 0 0 0,0 0-1 0 0,0 1 1 0 0,0-1 0 0 0,0 0 0 0 0,0 1-1 0 0,0-1 1 0 0,1 0 0 0 0,-1 1 0 0 0,0-1 0 0 0,0 0-1 0 0,0 1 1 0 0,0-1 0 0 0,1 0 0 0 0,-1 0-1 0 0,0 1 1 0 0,0-1 0 0 0,1 0 0 0 0,-1 0-1 0 0,0 1 1 0 0,0-1 0 0 0,1 0 0 0 0,-1 0-1 0 0,0 0 1 0 0,1 0 0 0 0,-1 1 0 0 0,0-1 0 0 0,1 0-1 0 0,-1 0 1 0 0,0 0 0 0 0,1 0 0 0 0,-1 0-1 0 0,1 0 1 0 0,15-8 92 0 0,15-26-95 0 0,-20 4 28 0 0,-11 29-35 0 0,1 0-1 0 0,-1-1 0 0 0,0 1 1 0 0,0 0-1 0 0,0 0 1 0 0,0 0-1 0 0,0-1 0 0 0,0 1 1 0 0,0 0-1 0 0,0 0 0 0 0,0 0 1 0 0,0 0-1 0 0,-1-1 1 0 0,1 1-1 0 0,0 0 0 0 0,-1 0 1 0 0,1 0-1 0 0,-1 0 1 0 0,1 0-1 0 0,-1 0 0 0 0,0 0 1 0 0,1 0-1 0 0,-1 0 1 0 0,0 0-1 0 0,0 0 0 0 0,0 0 1 0 0,-1 0-1 0 0,1 0 8 0 0,-22 1 11 0 0,18 0-5 0 0,0 1 0 0 0,0 0 0 0 0,1 0 0 0 0,-1 1 0 0 0,0-1 1 0 0,1 1-1 0 0,-1 0 0 0 0,1 0 0 0 0,0 1 0 0 0,0-1 0 0 0,-6 5 0 0 0,-36 34 227 0 0,33-26-111 0 0,0 1 0 0 0,0 0 0 0 0,2 1 1 0 0,0 0-1 0 0,1 1 0 0 0,-10 22 0 0 0,16-31-68 0 0,1 0 0 0 0,0 0 1 0 0,1 0-1 0 0,0 0 0 0 0,0 1 0 0 0,1-1 0 0 0,0 1 0 0 0,0-1 0 0 0,1 1 0 0 0,1-1 0 0 0,-1 1 0 0 0,2-1 0 0 0,-1 0 0 0 0,1 1 0 0 0,5 12 0 0 0,-6-19-42 0 0,1 1 1 0 0,-1-1-1 0 0,1 0 1 0 0,0 0-1 0 0,0 1 0 0 0,0-2 1 0 0,0 1-1 0 0,0 0 0 0 0,1 0 1 0 0,0-1-1 0 0,-1 1 1 0 0,1-1-1 0 0,0 0 0 0 0,0 0 1 0 0,0 0-1 0 0,0 0 1 0 0,1 0-1 0 0,3 1 0 0 0,-1-1-1 0 0,0-1 0 0 0,0 1 0 0 0,0-1-1 0 0,1-1 1 0 0,-1 1 0 0 0,0-1 0 0 0,1 0-1 0 0,-1 0 1 0 0,12-3 0 0 0,-2-1-46 0 0,0 0 0 0 0,0-1 1 0 0,0-1-1 0 0,0 0 0 0 0,-1-1 0 0 0,0-1 0 0 0,15-10 1 0 0,-1-2-218 0 0,-2-1 0 0 0,0-1 0 0 0,44-46 0 0 0,-61 56 147 0 0,1 0-58 0 0,1 0 1 0 0,-2-1-1 0 0,0-1 0 0 0,-1 0 0 0 0,13-24 1 0 0,-6 10-86 0 0,-12 22 229 0 0,-1 1 0 0 0,0-1 0 0 0,0 1 0 0 0,0-1 0 0 0,0 0 0 0 0,-1 0 0 0 0,0-1 0 0 0,0 1 0 0 0,1-8 727 0 0,-6 15-680 0 0,1 0 0 0 0,0 0-1 0 0,-1 0 1 0 0,1 0 0 0 0,0 1-1 0 0,0-1 1 0 0,0 1 0 0 0,0 0 0 0 0,1-1-1 0 0,-1 1 1 0 0,0 0 0 0 0,1 0 0 0 0,-1 0-1 0 0,-2 4 1 0 0,-21 38 517 0 0,21-35-421 0 0,-9 15 190 0 0,1 2 0 0 0,1-1 0 0 0,1 2 1 0 0,2-1-1 0 0,-10 48 0 0 0,17-67-253 0 0,0 1 0 0 0,0 0 1 0 0,1 0-1 0 0,0 0 0 0 0,0 0 0 0 0,3 13 1 0 0,-3-19-58 0 0,1 0 0 0 0,-1 0 1 0 0,1 0-1 0 0,-1 0 0 0 0,1 0 1 0 0,0-1-1 0 0,0 1 0 0 0,-1 0 0 0 0,2 0 1 0 0,-1-1-1 0 0,0 1 0 0 0,0 0 1 0 0,0-1-1 0 0,1 1 0 0 0,-1-1 1 0 0,1 0-1 0 0,-1 1 0 0 0,1-1 1 0 0,-1 0-1 0 0,1 0 0 0 0,0 0 0 0 0,0 0 1 0 0,0 0-1 0 0,-1-1 0 0 0,1 1 1 0 0,0 0-1 0 0,0-1 0 0 0,0 1 1 0 0,0-1-1 0 0,0 0 0 0 0,0 0 1 0 0,0 0-1 0 0,4 0 0 0 0,20-5-102 0 0,0-2 0 0 0,0 0 0 0 0,0-2 0 0 0,-1 0-1 0 0,-1-2 1 0 0,0-1 0 0 0,37-24 0 0 0,-33 19-208 0 0,0-2 0 0 0,-1-1 0 0 0,-1-1 0 0 0,-1-1 0 0 0,-1-1 0 0 0,0-1 0 0 0,20-30 0 0 0,-39 48 209 0 0,-1 0 9 0 0,0 0 1 0 0,0 1-1 0 0,0-1 0 0 0,-1-1 0 0 0,1 1 1 0 0,-2 0-1 0 0,1-1 0 0 0,-1 0 0 0 0,0 1 1 0 0,0-1-1 0 0,1-9 0 0 0,-4 15 103 0 0,1 1 0 0 0,-1 0 0 0 0,0-1 0 0 0,0 1 0 0 0,1-1 1 0 0,-1 1-1 0 0,0 0 0 0 0,0 0 0 0 0,1 0 0 0 0,-1-1 0 0 0,0 1 0 0 0,0 0 0 0 0,1 0 0 0 0,-1 0 0 0 0,0 0 0 0 0,0 0 0 0 0,0 0 0 0 0,1 0 0 0 0,-1 0 0 0 0,0 1 0 0 0,0-1 0 0 0,0 0 1 0 0,1 0-1 0 0,-1 1 0 0 0,0-1 0 0 0,-1 1 0 0 0,-35 17 121 0 0,26-8-9 0 0,0 1 0 0 0,0 0 0 0 0,1 0 0 0 0,1 1-1 0 0,0 1 1 0 0,0-1 0 0 0,-8 18 0 0 0,3-1 221 0 0,1 1-1 0 0,-12 42 1 0 0,24-68-344 0 0,0-1 0 0 0,0 0 1 0 0,0 0-1 0 0,0 0 0 0 0,1 1 0 0 0,-1-1 0 0 0,1 0 0 0 0,0 0 0 0 0,0 1 1 0 0,0-1-1 0 0,0 0 0 0 0,1 1 0 0 0,-1-1 0 0 0,1 0 0 0 0,0 0 0 0 0,0 0 1 0 0,0 0-1 0 0,0 0 0 0 0,1 0 0 0 0,-1 0 0 0 0,1 0 0 0 0,0 0 0 0 0,0 0 1 0 0,3 3-1 0 0,-2-4-253 0 0,0 0 0 0 0,1 0 1 0 0,-1 0-1 0 0,0-1 0 0 0,1 1 1 0 0,-1-1-1 0 0,1 0 1 0 0,-1 0-1 0 0,1 0 0 0 0,-1 0 1 0 0,1-1-1 0 0,0 1 0 0 0,-1-1 1 0 0,1 0-1 0 0,0 0 0 0 0,-1-1 1 0 0,1 1-1 0 0,0-1 1 0 0,-1 1-1 0 0,1-1 0 0 0,0 0 1 0 0,4-3-1 0 0,7-2-2293 0 0,2 0 194 0 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6.12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10 518 172 0 0,'-10'8'4908'0'0,"402"-143"-2525"0"0,-315 101-2083 0 0,95-58 0 0 0,-151 81-270 0 0,-2-2 0 0 0,0-1-1 0 0,0 0 1 0 0,-1-1 0 0 0,-1-1 0 0 0,-1-1 0 0 0,26-34 0 0 0,-40 49-30 0 0,0-1-1 0 0,-1 1 1 0 0,1-1 0 0 0,-1 1 0 0 0,0-1-1 0 0,0 1 1 0 0,0-1 0 0 0,0 0-1 0 0,0 0 1 0 0,0 1 0 0 0,-1-1 0 0 0,0 0-1 0 0,1 0 1 0 0,-1 0 0 0 0,0 0-1 0 0,0 0 1 0 0,-1 0 0 0 0,1 1-1 0 0,-1-1 1 0 0,1 0 0 0 0,-1 0 0 0 0,0 0-1 0 0,0 1 1 0 0,0-1 0 0 0,0 0-1 0 0,-1 1 1 0 0,1-1 0 0 0,-4-3-1 0 0,3 3 8 0 0,-1 0-1 0 0,0 0 0 0 0,0 1 0 0 0,0-1 0 0 0,0 1 1 0 0,0 0-1 0 0,0 0 0 0 0,-1 0 0 0 0,1 0 0 0 0,-1 1 1 0 0,1 0-1 0 0,-1-1 0 0 0,0 1 0 0 0,1 0 0 0 0,-1 1 0 0 0,0-1 1 0 0,0 1-1 0 0,0-1 0 0 0,1 1 0 0 0,-7 1 0 0 0,-6 1 28 0 0,1 2 0 0 0,0 0 1 0 0,0 0-1 0 0,0 1 0 0 0,0 1 0 0 0,1 1 0 0 0,0 0 0 0 0,0 1 0 0 0,1 0 0 0 0,-16 13 0 0 0,-14 14 295 0 0,-58 62-1 0 0,79-75-198 0 0,-8 11 48 0 0,2 0-1 0 0,1 3 1 0 0,2 0-1 0 0,1 1 1 0 0,2 1 0 0 0,1 2-1 0 0,2 0 1 0 0,-17 54 0 0 0,32-79-110 0 0,0 0-1 0 0,1 0 1 0 0,0 1 0 0 0,0 15 0 0 0,3-25-41 0 0,-1-1-1 0 0,1 1 1 0 0,1-1-1 0 0,-1 1 1 0 0,1-1 0 0 0,0 1-1 0 0,0-1 1 0 0,0 1-1 0 0,1-1 1 0 0,0 0-1 0 0,0 0 1 0 0,0 0 0 0 0,1 0-1 0 0,3 5 1 0 0,-4-9-18 0 0,1 1 0 0 0,-1-1 1 0 0,1 0-1 0 0,-1 0 0 0 0,1 0 1 0 0,-1 0-1 0 0,1 0 0 0 0,0 0 1 0 0,0-1-1 0 0,-1 0 0 0 0,1 1 1 0 0,0-1-1 0 0,0 0 0 0 0,0 0 1 0 0,-1-1-1 0 0,1 1 0 0 0,0 0 1 0 0,0-1-1 0 0,-1 0 0 0 0,1 0 1 0 0,0 0-1 0 0,-1 0 0 0 0,5-2 1 0 0,6-2 5 0 0,0-1 1 0 0,-1 0 0 0 0,18-11 0 0 0,-14 5-27 0 0,-1-1 0 0 0,0 0 0 0 0,-1-1 0 0 0,-1 0 0 0 0,0-1 0 0 0,-1 0 0 0 0,0-1 0 0 0,11-23 0 0 0,62-115-400 0 0,-82 149 395 0 0,2-1 0 0 0,-1 1 0 0 0,1 0 0 0 0,0 0 0 0 0,0 0 0 0 0,0 1-1 0 0,1 0 1 0 0,-1 0 0 0 0,1 0 0 0 0,0 1 0 0 0,0 0 0 0 0,0 0 0 0 0,1 0 0 0 0,-1 1 0 0 0,12-3 0 0 0,6-1-20 0 0,1 1 1 0 0,45-2 0 0 0,-51 6 24 0 0,-10-1 6 0 0,0 1 1 0 0,0 0-1 0 0,-1 1 1 0 0,1 0 0 0 0,0 0-1 0 0,0 1 1 0 0,0 0-1 0 0,-1 1 1 0 0,1 0-1 0 0,14 5 1 0 0,-22-6 6 0 0,0 0 0 0 0,0 0 0 0 0,-1 0-1 0 0,1-1 1 0 0,-1 1 0 0 0,1 0 0 0 0,-1 0 0 0 0,1 0 0 0 0,-1 0 0 0 0,1 0 0 0 0,-1 1 0 0 0,0-1 0 0 0,0 0 0 0 0,1 0 0 0 0,-1 0 0 0 0,0 0 0 0 0,0 0 0 0 0,0 0 0 0 0,0 0 0 0 0,-1 0 0 0 0,1 0 0 0 0,0 0-1 0 0,0 1 1 0 0,0-1 0 0 0,-1 0 0 0 0,1 0 0 0 0,-1 0 0 0 0,1 0 0 0 0,-2 1 0 0 0,-13 29 27 0 0,2-11-24 0 0,-7 9 73 0 0,1 1-1 0 0,2 1 1 0 0,1 0 0 0 0,-24 66-1 0 0,36-58 2 0 0,4-38-75 0 0,1 1-1 0 0,-1-1 1 0 0,0 1-1 0 0,0-1 1 0 0,1 0 0 0 0,-1 1-1 0 0,1-1 1 0 0,-1 1-1 0 0,1-1 1 0 0,-1 0 0 0 0,1 0-1 0 0,0 1 1 0 0,0-1 0 0 0,-1 0-1 0 0,1 0 1 0 0,0 0-1 0 0,0 0 1 0 0,0 0 0 0 0,1 0-1 0 0,-1 0 1 0 0,0 0-1 0 0,0 0 1 0 0,0-1 0 0 0,1 1-1 0 0,-1 0 1 0 0,0-1-1 0 0,1 1 1 0 0,-1-1 0 0 0,0 1-1 0 0,1-1 1 0 0,1 0-1 0 0,2 2 1 0 0,-1-1 0 0 0,1 0 0 0 0,0-1 0 0 0,0 1 0 0 0,0-1-1 0 0,0 0 1 0 0,0 0 0 0 0,0-1 0 0 0,0 1 0 0 0,0-1 0 0 0,0 0-1 0 0,5-2 1 0 0,4-1 4 0 0,11-5 0 0 0,0-1 0 0 0,0-1 0 0 0,-1-1 0 0 0,0-2 0 0 0,-1 0 0 0 0,0-1 0 0 0,27-25 0 0 0,-42 34-22 0 0,-1-1 0 0 0,0 0 0 0 0,0-1 0 0 0,-1 0 0 0 0,0 0 0 0 0,0 0-1 0 0,-1-1 1 0 0,0 1 0 0 0,0-1 0 0 0,-1-1 0 0 0,0 1 0 0 0,-1 0 0 0 0,3-12 0 0 0,-5 17 6 0 0,0 0 1 0 0,0-1-1 0 0,0 1 1 0 0,-1 0-1 0 0,1-1 1 0 0,-1 1-1 0 0,0-1 1 0 0,-1 1-1 0 0,1 0 1 0 0,-1-1-1 0 0,0 1 1 0 0,0 0 0 0 0,0 0-1 0 0,0-1 1 0 0,-1 1-1 0 0,0 0 1 0 0,0 0-1 0 0,0 0 1 0 0,0 1-1 0 0,-1-1 1 0 0,1 1-1 0 0,-1-1 1 0 0,0 1-1 0 0,0 0 1 0 0,0 0 0 0 0,0 0-1 0 0,-1 0 1 0 0,1 0-1 0 0,-1 1 1 0 0,0 0-1 0 0,-6-3 1 0 0,2 1 1 0 0,-1 1 1 0 0,0 1 0 0 0,0 0-1 0 0,0 0 1 0 0,0 0 0 0 0,0 1-1 0 0,0 1 1 0 0,0-1 0 0 0,0 1-1 0 0,0 1 1 0 0,0 0-1 0 0,0 0 1 0 0,-15 5 0 0 0,9-2 11 0 0,0 2 0 0 0,0-1 0 0 0,1 2 0 0 0,0 0 0 0 0,0 0 0 0 0,1 2 0 0 0,-14 10 0 0 0,21-15 0 0 0,1 0 0 0 0,0 1 0 0 0,0 0 0 0 0,1 0 0 0 0,-1 0 1 0 0,1 0-1 0 0,0 1 0 0 0,1-1 0 0 0,-1 1 0 0 0,1 0 0 0 0,1 0 0 0 0,-1 1 0 0 0,1-1 0 0 0,0 0 0 0 0,0 1 0 0 0,0 0 1 0 0,1-1-1 0 0,0 1 0 0 0,1 0 0 0 0,0-1 0 0 0,0 1 0 0 0,1 13 0 0 0,0-15-4 0 0,1 0 0 0 0,-1 1 1 0 0,1-1-1 0 0,0 0 0 0 0,1 0 0 0 0,-1 0 1 0 0,1 0-1 0 0,0-1 0 0 0,0 1 0 0 0,0-1 1 0 0,1 1-1 0 0,0-1 0 0 0,0 0 0 0 0,0 0 1 0 0,0-1-1 0 0,0 0 0 0 0,1 1 0 0 0,-1-1 0 0 0,1-1 1 0 0,0 1-1 0 0,0-1 0 0 0,0 1 0 0 0,0-2 1 0 0,1 1-1 0 0,-1 0 0 0 0,0-1 0 0 0,1 0 1 0 0,7 0-1 0 0,13 1-6 0 0,0-1 0 0 0,1-2 0 0 0,-1 0 0 0 0,0-2 0 0 0,0-1 0 0 0,45-12 0 0 0,1-7-152 0 0,74-33 0 0 0,-85 30 8 0 0,-2-3 0 0 0,0-3 0 0 0,78-56 0 0 0,-132 84 27 0 0,18-11 506 0 0,-18 18 28 0 0,-7 10-198 0 0,-2-2-98 0 0,-1 0 0 0 0,0 0 0 0 0,0-1 0 0 0,-7 10-1 0 0,-12 22 224 0 0,-111 225 1340 0 0,126-242-1112 0 0,10-39-81 0 0,0 9-478 0 0,0 0 0 0 0,1 0 0 0 0,0 0 0 0 0,0 0-1 0 0,1 0 1 0 0,-1 0 0 0 0,1 1 0 0 0,0-1 0 0 0,0 1 0 0 0,1 0-1 0 0,-1 0 1 0 0,7-6 0 0 0,17-24-46 0 0,-11 5-144 0 0,2 1 1 0 0,0 1 0 0 0,2 0-1 0 0,1 1 1 0 0,1 2-1 0 0,1 0 1 0 0,1 1 0 0 0,1 2-1 0 0,1 0 1 0 0,55-32 0 0 0,-80 52 175 0 0,0 0 1 0 0,0 0-1 0 0,1 0 1 0 0,-1 1-1 0 0,0-1 1 0 0,0 0-1 0 0,1 1 1 0 0,-1-1-1 0 0,0 1 1 0 0,1-1 0 0 0,-1 1-1 0 0,1 0 1 0 0,-1-1-1 0 0,0 1 1 0 0,1 0-1 0 0,-1 0 1 0 0,1 0-1 0 0,-1 0 1 0 0,1 0-1 0 0,-1 1 1 0 0,0-1-1 0 0,1 0 1 0 0,-1 1 0 0 0,1-1-1 0 0,-1 1 1 0 0,0-1-1 0 0,0 1 1 0 0,1 0-1 0 0,-1-1 1 0 0,0 1-1 0 0,0 0 1 0 0,0 0-1 0 0,0 0 1 0 0,1 0 0 0 0,-1 0-1 0 0,-1 0 1 0 0,1 0-1 0 0,0 0 1 0 0,0 0-1 0 0,0 1 1 0 0,-1-1-1 0 0,1 0 1 0 0,0 0-1 0 0,-1 1 1 0 0,1-1-1 0 0,-1 0 1 0 0,0 1 0 0 0,1 2-1 0 0,0 2 32 0 0,0 1 0 0 0,0 0-1 0 0,-1 0 1 0 0,0 0 0 0 0,0 0 0 0 0,0 0 0 0 0,-1 0-1 0 0,-3 10 1 0 0,-7 16 113 0 0,-2-1-1 0 0,-2-1 0 0 0,-1 0 1 0 0,-1-1-1 0 0,-1-1 0 0 0,-2-1 1 0 0,-46 51-1 0 0,43-55 223 0 0,28-38-201 0 0,35-41-151 0 0,36-33-423 0 0,-17 28-64 0 0,-33 31 197 0 0,2 1 0 0 0,1 2 0 0 0,1 0 0 0 0,60-37 0 0 0,-84 59 261 0 0,2-1-44 0 0,0 0-1 0 0,1 0 1 0 0,0 1 0 0 0,0 0-1 0 0,0 1 1 0 0,0 0-1 0 0,0 0 1 0 0,17-2-1 0 0,-23 5 77 0 0,10 23 147 0 0,-18 0-56 0 0,-1 1-1 0 0,0-1 1 0 0,-2 0-1 0 0,-17 33 1 0 0,-1 5 28 0 0,22-54-144 0 0,1 0 0 0 0,0 1 0 0 0,1 0 0 0 0,0 0 1 0 0,0-1-1 0 0,1 1 0 0 0,-1 0 0 0 0,2 0 0 0 0,-1 0 0 0 0,1 1 0 0 0,1-1 1 0 0,-1 0-1 0 0,4 15 0 0 0,-4-23-14 0 0,1 1 0 0 0,-1-1 0 0 0,0 1 0 0 0,0-1 0 0 0,1 0 0 0 0,-1 1 0 0 0,0-1 0 0 0,1 0 0 0 0,-1 0 0 0 0,0 1 0 0 0,1-1 0 0 0,-1 0 1 0 0,0 1-1 0 0,1-1 0 0 0,-1 0 0 0 0,1 0 0 0 0,-1 0 0 0 0,1 0 0 0 0,-1 1 0 0 0,0-1 0 0 0,1 0 0 0 0,-1 0 0 0 0,1 0 0 0 0,-1 0 0 0 0,1 0 0 0 0,-1 0 0 0 0,1 0 0 0 0,-1 0 0 0 0,0 0 0 0 0,1 0 0 0 0,-1 0 0 0 0,1-1 1 0 0,-1 1-1 0 0,1 0 0 0 0,-1 0 0 0 0,0 0 0 0 0,1-1 0 0 0,18-5-380 0 0,0-1 0 0 0,-1 0 0 0 0,0-2 1 0 0,31-19-1 0 0,72-57-855 0 0,-73 49 746 0 0,25-20-68 0 0,91-89 1509 0 0,-165 151 61 0 0,-9 21-90 0 0,-21 33-4 0 0,22-48-691 0 0,-115 169 1760 0 0,62-71-951 0 0,76-132-1135 0 0,0-1 1 0 0,24-26-1 0 0,-31 41-161 0 0,0 0-1 0 0,1 0 1 0 0,0 1-1 0 0,1 0 1 0 0,0 0 0 0 0,0 1-1 0 0,0 0 1 0 0,0 1-1 0 0,1 0 1 0 0,16-5 0 0 0,22-5-630 0 0,22-6-132 0 0,-2-2 1 0 0,114-57-1 0 0,-177 77 1112 0 0,0 0 0 0 0,0-1-1 0 0,-1 0 1 0 0,1 0 0 0 0,-1-1 0 0 0,0 1-1 0 0,0-1 1 0 0,0 0 0 0 0,-1 0 0 0 0,6-9-1 0 0,-8 12 208 0 0,-2 2-239 0 0,1 0 0 0 0,0 0 0 0 0,0-1-1 0 0,0 1 1 0 0,0 0 0 0 0,0-1 0 0 0,-1 1 0 0 0,1 0 0 0 0,0 0 0 0 0,0-1 0 0 0,0 1 0 0 0,-1 0 0 0 0,1 0 0 0 0,0 0 0 0 0,0-1 0 0 0,-1 1-1 0 0,1 0 1 0 0,0 0 0 0 0,-1 0 0 0 0,1 0 0 0 0,0 0 0 0 0,0 0 0 0 0,-1 0 0 0 0,1-1 0 0 0,0 1 0 0 0,-1 0 0 0 0,1 0 0 0 0,0 0 0 0 0,-1 0 0 0 0,1 0-1 0 0,0 0 1 0 0,-1 0 0 0 0,1 0 0 0 0,0 1 0 0 0,-1-1 0 0 0,1 0 0 0 0,0 0 0 0 0,0 0 0 0 0,-1 0 0 0 0,1 0 0 0 0,0 0 0 0 0,-1 1 0 0 0,1-1 0 0 0,-17 14 296 0 0,1 0 1 0 0,0 1 0 0 0,1 0 0 0 0,1 2 0 0 0,0-1 0 0 0,2 2-1 0 0,0 0 1 0 0,0 0 0 0 0,2 1 0 0 0,-14 33 0 0 0,23-45-268 0 0,-1-1-1 0 0,1 0 1 0 0,0 1 0 0 0,0 0-1 0 0,1-1 1 0 0,0 1 0 0 0,0-1 0 0 0,1 1-1 0 0,0-1 1 0 0,0 1 0 0 0,0-1 0 0 0,1 1-1 0 0,0-1 1 0 0,3 7 0 0 0,-4-10-41 0 0,0 0 0 0 0,1 0 1 0 0,0 0-1 0 0,-1 0 0 0 0,1-1 1 0 0,0 1-1 0 0,1 0 0 0 0,-1-1 1 0 0,0 0-1 0 0,1 1 0 0 0,-1-1 1 0 0,1 0-1 0 0,0 0 0 0 0,-1-1 1 0 0,1 1-1 0 0,0 0 0 0 0,0-1 1 0 0,0 0-1 0 0,1 0 0 0 0,-1 0 0 0 0,0 0 1 0 0,0 0-1 0 0,0-1 0 0 0,1 1 1 0 0,-1-1-1 0 0,0 0 0 0 0,1 0 1 0 0,-1 0-1 0 0,0 0 0 0 0,1-1 1 0 0,3 0-1 0 0,8-3-40 0 0,0 0 0 0 0,-1-1 1 0 0,0-1-1 0 0,0 0 0 0 0,0-1 0 0 0,-1 0 0 0 0,0-1 1 0 0,0-1-1 0 0,12-10 0 0 0,-5 2-97 0 0,-1-1 0 0 0,-1-1 0 0 0,-1 0 0 0 0,28-40 1 0 0,-21 24-14 0 0,-11 18 47 0 0,0-1 0 0 0,12-26 1 0 0,-24 42 265 0 0,-22 16-77 0 0,13-7-48 0 0,-1 1 0 0 0,1 1 0 0 0,0-1-1 0 0,1 1 1 0 0,0 1 0 0 0,1-1 0 0 0,0 1 0 0 0,0 0 0 0 0,-7 18 0 0 0,10-20-28 0 0,0 1 1 0 0,0-1-1 0 0,0 0 1 0 0,1 1-1 0 0,1 0 1 0 0,-1-1-1 0 0,1 1 1 0 0,1 0 0 0 0,0 0-1 0 0,0-1 1 0 0,1 1-1 0 0,2 14 1 0 0,1-5 37 0 0,-4-17-64 0 0,0 0-1 0 0,0 1 1 0 0,0-1 0 0 0,0 1-1 0 0,0-1 1 0 0,1 0-1 0 0,-1 1 1 0 0,0-1 0 0 0,1 0-1 0 0,0 1 1 0 0,-1-1-1 0 0,1 0 1 0 0,-1 0 0 0 0,1 0-1 0 0,0 1 1 0 0,0-1-1 0 0,0 0 1 0 0,0 0 0 0 0,0 0-1 0 0,0 0 1 0 0,0-1-1 0 0,0 1 1 0 0,0 0 0 0 0,0 0-1 0 0,0 0 1 0 0,1-1-1 0 0,-1 1 1 0 0,0-1 0 0 0,0 1-1 0 0,1-1 1 0 0,1 1-1 0 0,-1 0 14 0 0,5-3-6 0 0,7-2-18 0 0,1-1 1 0 0,-1 0-1 0 0,0-1 1 0 0,0 0-1 0 0,0-2 1 0 0,-1 1-1 0 0,0-2 0 0 0,-1 1 1 0 0,17-17-1 0 0,-11 8-76 0 0,-1 0 0 0 0,-1-2 0 0 0,-1 0-1 0 0,16-25 1 0 0,-13 16-28 0 0,-11 20 66 0 0,-1 0 0 0 0,-1-1 0 0 0,0 0 0 0 0,0 0-1 0 0,-1-1 1 0 0,0 1 0 0 0,0-1 0 0 0,2-11 0 0 0,-1 2-42 0 0,3-28-53 0 0,-8 45 131 0 0,1 1 0 0 0,-1-1 0 0 0,0 1 1 0 0,-1-1-1 0 0,1 1 0 0 0,0-1 0 0 0,0 1 1 0 0,-1-1-1 0 0,1 1 0 0 0,-1-1 0 0 0,1 1 1 0 0,-1-1-1 0 0,1 1 0 0 0,-1 0 0 0 0,0-1 1 0 0,0 1-1 0 0,0 0 0 0 0,0 0 0 0 0,0 0 1 0 0,0-1-1 0 0,0 1 0 0 0,0 0 0 0 0,0 0 1 0 0,-3-1-1 0 0,-1 1 1 0 0,0 1 0 0 0,0-1-1 0 0,0 1 1 0 0,0 0 0 0 0,0 1 0 0 0,0-1 0 0 0,0 1-1 0 0,0 0 1 0 0,0 0 0 0 0,0 1 0 0 0,0-1 0 0 0,0 1-1 0 0,-7 4 1 0 0,-2 1-2 0 0,0 0-1 0 0,0 1 0 0 0,1 1 1 0 0,0 0-1 0 0,1 1 1 0 0,0 0-1 0 0,0 1 0 0 0,1 0 1 0 0,-10 14-1 0 0,20-24 8 0 0,0 1 0 0 0,0-1 0 0 0,0 1 0 0 0,0-1 0 0 0,0 1 0 0 0,1 0 0 0 0,-1-1 0 0 0,0 1 0 0 0,1 0 0 0 0,-1 0 0 0 0,1-1-1 0 0,0 1 1 0 0,-1 0 0 0 0,1 0 0 0 0,0-1 0 0 0,0 1 0 0 0,0 0 0 0 0,0 0 0 0 0,1 0 0 0 0,-1-1 0 0 0,0 1 0 0 0,1 0 0 0 0,0 0 0 0 0,-1-1 0 0 0,1 1 0 0 0,0 0 0 0 0,-1-1-1 0 0,1 1 1 0 0,0-1 0 0 0,2 2 0 0 0,0 0-2 0 0,0 0 0 0 0,0 0 1 0 0,0-1-1 0 0,0 0 0 0 0,0 1 0 0 0,1-1 0 0 0,-1 0 0 0 0,1-1 0 0 0,0 1 0 0 0,-1-1 0 0 0,1 1 1 0 0,0-1-1 0 0,0 0 0 0 0,0-1 0 0 0,0 1 0 0 0,0-1 0 0 0,0 1 0 0 0,7-2 0 0 0,30-1-141 0 0,0-2-1 0 0,-1-2 0 0 0,1-1 1 0 0,-1-2-1 0 0,42-16 0 0 0,193-84-1801 0 0,-269 106 1936 0 0,1 1 0 0 0,-1 0 0 0 0,1 0 0 0 0,0 1 1 0 0,0-1-1 0 0,9 1 0 0 0,-15 1 27 0 0,0 0 1 0 0,0 0-1 0 0,0 0 0 0 0,0 0 1 0 0,0 0-1 0 0,0 0 0 0 0,0 0 1 0 0,0 0-1 0 0,0 1 0 0 0,0-1 1 0 0,0 0-1 0 0,0 1 0 0 0,0-1 1 0 0,-1 1-1 0 0,1-1 0 0 0,0 1 1 0 0,0 0-1 0 0,0-1 1 0 0,1 2-1 0 0,-2 0 4 0 0,1-1 1 0 0,-1 0-1 0 0,0 0 1 0 0,1 0-1 0 0,-1 1 1 0 0,0-1 0 0 0,0 0-1 0 0,0 0 1 0 0,0 1-1 0 0,0-1 1 0 0,0 0-1 0 0,0 0 1 0 0,-1 1-1 0 0,1-1 1 0 0,0 0-1 0 0,-1 0 1 0 0,1 0-1 0 0,-1 0 1 0 0,1 1-1 0 0,-1-1 1 0 0,0 1-1 0 0,-12 22 391 0 0,-26 37 0 0 0,1-2-17 0 0,21-29-200 0 0,1 2 0 0 0,-13 37 1 0 0,29-67-184 0 0,-1 0 1 0 0,0-1 0 0 0,0 1 0 0 0,1 0-1 0 0,-1 0 1 0 0,1 1 0 0 0,0-1 0 0 0,0 0-1 0 0,-1 0 1 0 0,1 0 0 0 0,0 0 0 0 0,1 0-1 0 0,-1 0 1 0 0,0 0 0 0 0,1 0-1 0 0,-1 0 1 0 0,1 0 0 0 0,1 3 0 0 0,-2-5-7 0 0,1 1 0 0 0,0 0 1 0 0,0 0-1 0 0,0 0 0 0 0,0 0 1 0 0,0 0-1 0 0,0-1 0 0 0,0 1 1 0 0,0 0-1 0 0,1-1 0 0 0,-1 1 0 0 0,0-1 1 0 0,0 0-1 0 0,1 1 0 0 0,-1-1 1 0 0,0 0-1 0 0,0 0 0 0 0,1 1 1 0 0,-1-1-1 0 0,0 0 0 0 0,0 0 1 0 0,1-1-1 0 0,1 1 0 0 0,2 0-1 0 0,0-2-33 0 0,25-9-208 0 0,0-1 0 0 0,0-2 0 0 0,-2-1 0 0 0,0-1 0 0 0,51-38 0 0 0,-18 4-877 0 0,72-75 0 0 0,-129 119 2500 0 0,-17 19-957 0 0,-23 27 23 0 0,29-27-339 0 0,-1 1-1 0 0,2-1 1 0 0,0 1 0 0 0,0 1-1 0 0,2-1 1 0 0,0 1-1 0 0,0-1 1 0 0,1 1 0 0 0,0 18-1 0 0,2-28-84 0 0,1 0 0 0 0,0 0 0 0 0,0 0 1 0 0,1 0-1 0 0,0-1 0 0 0,0 1 0 0 0,0 0 0 0 0,0 0 0 0 0,1-1 0 0 0,-1 1 0 0 0,1-1 0 0 0,3 5 0 0 0,-4-7-17 0 0,1 0 0 0 0,-1 1 0 0 0,1-2 0 0 0,0 1 0 0 0,0 0 0 0 0,0 0 0 0 0,0 0 0 0 0,0-1 0 0 0,0 1 0 0 0,0-1 0 0 0,0 0 0 0 0,0 0 0 0 0,1 1 0 0 0,-1-1 0 0 0,1-1 0 0 0,-1 1 0 0 0,1 0 0 0 0,-1-1 0 0 0,1 1-1 0 0,-1-1 1 0 0,1 0 0 0 0,-1 0 0 0 0,1 0 0 0 0,-1 0 0 0 0,5-1 0 0 0,6 0-29 0 0,-1-1-1 0 0,0 0 0 0 0,0-1 0 0 0,0-1 1 0 0,0 0-1 0 0,-1 0 0 0 0,0-1 0 0 0,0-1 1 0 0,0 0-1 0 0,0 0 0 0 0,-1-1 0 0 0,14-12 1 0 0,-11 9-47 0 0,3-3-64 0 0,-1 0 0 0 0,0-1 0 0 0,-1-1-1 0 0,0 0 1 0 0,-1-1 0 0 0,-1 0 0 0 0,19-34-1 0 0,-27 44 92 0 0,-1-1-1 0 0,0 0 1 0 0,-1-1-1 0 0,0 1 1 0 0,0 0-1 0 0,0-1 1 0 0,-1 1-1 0 0,0-1 1 0 0,0 1-1 0 0,-1-14 1 0 0,-1 16 50 0 0,0 0 1 0 0,0 0 0 0 0,-1-1-1 0 0,1 1 1 0 0,-1 0-1 0 0,0 1 1 0 0,-1-1 0 0 0,1 0-1 0 0,-1 0 1 0 0,0 1 0 0 0,0 0-1 0 0,0-1 1 0 0,0 1 0 0 0,-1 0-1 0 0,0 1 1 0 0,-7-7-1 0 0,7 7 1 0 0,0 1-1 0 0,1 0 0 0 0,-1-1 0 0 0,0 2 0 0 0,0-1 0 0 0,0 0 1 0 0,0 1-1 0 0,0 0 0 0 0,0-1 0 0 0,0 2 0 0 0,-1-1 0 0 0,1 0 0 0 0,0 1 1 0 0,-1 0-1 0 0,1 0 0 0 0,0 0 0 0 0,-1 1 0 0 0,1-1 0 0 0,0 1 0 0 0,0 0 1 0 0,-8 3-1 0 0,-5 3-188 0 0,0 0 1 0 0,0 2 0 0 0,-28 18 0 0 0,20-11-226 0 0,-164 109-6323 0 0,139-89 4170 0 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8.568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8 363 596 0 0,'0'0'7290'0'0,"-1"4"-6765"0"0,-1 0-292 0 0,1 0 0 0 0,0 0 0 0 0,0-1 0 0 0,1 1 0 0 0,-1 0 0 0 0,1 0 0 0 0,0 0 0 0 0,0 6 0 0 0,0-9-183 0 0,0 0 0 0 0,1 1 0 0 0,-1-1 0 0 0,0 0 0 0 0,1 1 1 0 0,-1-1-1 0 0,1 0 0 0 0,-1 0 0 0 0,1 0 0 0 0,0 0 0 0 0,0 0 0 0 0,-1 1 1 0 0,1-1-1 0 0,0 0 0 0 0,0-1 0 0 0,0 1 0 0 0,0 0 0 0 0,0 0 0 0 0,0 0 1 0 0,0-1-1 0 0,0 1 0 0 0,1 0 0 0 0,-1-1 0 0 0,0 1 0 0 0,0-1 0 0 0,0 1 1 0 0,1-1-1 0 0,-1 0 0 0 0,0 1 0 0 0,1-1 0 0 0,-1 0 0 0 0,0 0 0 0 0,1 0 1 0 0,-1 0-1 0 0,0 0 0 0 0,1 0 0 0 0,1-1 0 0 0,11-1 39 0 0,-1 0-1 0 0,1-1 1 0 0,0 0-1 0 0,-1-2 1 0 0,0 1 0 0 0,14-8-1 0 0,79-45 135 0 0,-12 6-177 0 0,-70 37-142 0 0,-1 0 1 0 0,-1-1-1 0 0,0-1 1 0 0,-2-2 0 0 0,27-26-1 0 0,-6 5-245 0 0,-21 19-22 0 0,28-40 1 0 0,-37 46 319 0 0,-10 13 304 0 0,-7 5-156 0 0,-22 22 121 0 0,2 2-1 0 0,1 0 1 0 0,2 2 0 0 0,-31 48 0 0 0,45-66-134 0 0,1 1 1 0 0,0 0-1 0 0,1 0 1 0 0,1 1 0 0 0,0-1-1 0 0,1 2 1 0 0,0-1-1 0 0,-5 29 1 0 0,10-42-84 0 0,0 0 0 0 0,0 1 1 0 0,1-1-1 0 0,-1 0 0 0 0,0 1 0 0 0,1-1 1 0 0,-1 0-1 0 0,1 1 0 0 0,0-1 0 0 0,-1 0 0 0 0,1 0 1 0 0,0 0-1 0 0,0 0 0 0 0,-1 0 0 0 0,1 0 1 0 0,0 0-1 0 0,0 0 0 0 0,0 0 0 0 0,0 0 0 0 0,1 0 1 0 0,-1 0-1 0 0,0-1 0 0 0,0 1 0 0 0,0-1 1 0 0,1 1-1 0 0,-1-1 0 0 0,0 1 0 0 0,0-1 1 0 0,1 1-1 0 0,0-1 0 0 0,0 0 27 0 0,6-1 7 0 0,13-4-60 0 0,0-1 0 0 0,0-1 1 0 0,0 0-1 0 0,-1-2 0 0 0,-1-1 1 0 0,1 0-1 0 0,19-14 0 0 0,129-104-948 0 0,-18 12 17 0 0,-108 86 631 0 0,-21 15 829 0 0,-48 42 84 0 0,9-5-348 0 0,0 1-1 0 0,1 0 1 0 0,2 2-1 0 0,0 0 1 0 0,2 0-1 0 0,-11 28 1 0 0,22-48-216 0 0,-6 11 69 0 0,5-11-66 0 0,0 1-1 0 0,0-1 1 0 0,0 1-1 0 0,0 0 1 0 0,1 0-1 0 0,0 0 1 0 0,1 0 0 0 0,-1 1-1 0 0,1-1 1 0 0,0 0-1 0 0,1 1 1 0 0,-1-1-1 0 0,1 1 1 0 0,1-1 0 0 0,-1 1-1 0 0,2 7 1 0 0,-1-12-31 0 0,0-1 0 0 0,0 0-1 0 0,0 0 1 0 0,0 0 0 0 0,0 0 0 0 0,0 0 0 0 0,0 0 0 0 0,0 0 0 0 0,0 0 0 0 0,1 0 0 0 0,-1-1 0 0 0,0 1-1 0 0,0 0 1 0 0,1-1 0 0 0,-1 1 0 0 0,0-1 0 0 0,1 0 0 0 0,-1 1 0 0 0,1-1 0 0 0,-1 0 0 0 0,1 0 0 0 0,-1 0-1 0 0,0 0 1 0 0,1 0 0 0 0,-1 0 0 0 0,1 0 0 0 0,-1 0 0 0 0,1 0 0 0 0,-1-1 0 0 0,0 1 0 0 0,1-1 0 0 0,-1 1-1 0 0,3-2 1 0 0,51-21-106 0 0,-52 21 85 0 0,106-57-769 0 0,-3-4 1 0 0,98-78-1 0 0,-194 134 788 0 0,0-2 0 0 0,-1 1 0 0 0,0-1 0 0 0,0 0 0 0 0,8-12 778 0 0,-23 23-675 0 0,-6 6 9 0 0,0 0 0 0 0,0 1 0 0 0,1 0 0 0 0,0 1 0 0 0,0 0 0 0 0,1 1 0 0 0,-16 22 0 0 0,12-14 46 0 0,1 0 1 0 0,2 1 0 0 0,0 1-1 0 0,-13 33 1 0 0,23-50-136 0 0,0 0 0 0 0,0 0 0 0 0,0 0 1 0 0,0 0-1 0 0,1 0 0 0 0,0 0 0 0 0,0 0 0 0 0,1 7 1 0 0,-1-10-23 0 0,0 1 1 0 0,0-1 0 0 0,1 0 0 0 0,-1 0 0 0 0,0 0-1 0 0,1 0 1 0 0,-1 0 0 0 0,1 0 0 0 0,-1 1 0 0 0,1-1-1 0 0,0 0 1 0 0,-1-1 0 0 0,1 1 0 0 0,0 0 0 0 0,0 0 0 0 0,-1 0-1 0 0,1 0 1 0 0,0 0 0 0 0,0-1 0 0 0,0 1 0 0 0,0 0-1 0 0,0-1 1 0 0,0 1 0 0 0,0-1 0 0 0,1 1 0 0 0,-1-1 0 0 0,0 0-1 0 0,0 1 1 0 0,0-1 0 0 0,0 0 0 0 0,1 0 0 0 0,-1 0-1 0 0,0 0 1 0 0,0 0 0 0 0,0 0 0 0 0,0 0 0 0 0,1 0 0 0 0,-1 0-1 0 0,2-1 1 0 0,17-4-152 0 0,0-1-1 0 0,0 0 1 0 0,-1-2-1 0 0,35-18 1 0 0,79-54-955 0 0,-38 21 523 0 0,57-34-159 0 0,-146 89 952 0 0,-20 13 261 0 0,-28 19 278 0 0,24-12-525 0 0,1 1 0 0 0,1 1 0 0 0,-26 37 0 0 0,36-46-155 0 0,0 0-1 0 0,0 1 0 0 0,1 0 1 0 0,0 0-1 0 0,1 0 1 0 0,0 0-1 0 0,1 1 1 0 0,0-1-1 0 0,0 1 0 0 0,-1 21 1 0 0,4-31-66 0 0,0 0 0 0 0,0 1 0 0 0,0-1-1 0 0,0 1 1 0 0,0-1 0 0 0,0 1 0 0 0,1-1 0 0 0,-1 1 0 0 0,1-1 0 0 0,-1 0 0 0 0,1 1 0 0 0,-1-1 0 0 0,1 0 0 0 0,0 1 0 0 0,0-1-1 0 0,0 0 1 0 0,-1 0 0 0 0,1 0 0 0 0,0 0 0 0 0,0 0 0 0 0,1 0 0 0 0,-1 0 0 0 0,0 0 0 0 0,0 0 0 0 0,0 0 0 0 0,1 0 0 0 0,-1-1-1 0 0,0 1 1 0 0,1-1 0 0 0,-1 1 0 0 0,0-1 0 0 0,1 1 0 0 0,-1-1 0 0 0,1 0 0 0 0,-1 0 0 0 0,1 0 0 0 0,2 0 0 0 0,3 0-14 0 0,0 0 1 0 0,1-1 0 0 0,-1 0-1 0 0,0 0 1 0 0,0-1 0 0 0,11-4-1 0 0,33-15-291 0 0,0-3 0 0 0,-1-2 1 0 0,69-49-1 0 0,-57 34-254 0 0,78-36 0 0 0,-115 66 412 0 0,-1 0 1 0 0,0-2 0 0 0,-1-1 0 0 0,0-1 0 0 0,31-26 0 0 0,-53 40 239 0 0,3-3 61 0 0,-2 3-88 0 0,-4 4 352 0 0,-205 191 722 0 0,4 33-662 0 0,184-206-406 0 0,-30 47 0 0 0,-6 5 84 0 0,34-41-108 0 0,22-29-92 0 0,12-15 16 0 0,80-110-464 0 0,-69 88 208 0 0,1 0 0 0 0,47-48 0 0 0,-59 70 222 0 0,48-46-437 0 0,82-60 0 0 0,-45 59-7 0 0,-97 58 492 0 0,4 2 40 0 0,-4-1-28 0 0,0 1 0 0 0,0-1 0 0 0,0 1 1 0 0,0-1-1 0 0,0 1 0 0 0,0-1 0 0 0,0 1 0 0 0,0-1 0 0 0,0 1 0 0 0,0 0 0 0 0,0 0 0 0 0,0 0 0 0 0,0-1 0 0 0,-1 1 0 0 0,1 0 0 0 0,0 0 1 0 0,-1 0-1 0 0,1 0 0 0 0,0 0 0 0 0,-1 0 0 0 0,1 0 0 0 0,-1 0 0 0 0,0 1 0 0 0,1-1 0 0 0,-1 0 0 0 0,0 0 0 0 0,0 0 0 0 0,0 0 0 0 0,0 3 1 0 0,0-1 13 0 0,0 1 0 0 0,-1-1 1 0 0,0 0-1 0 0,1 0 0 0 0,-2 1 1 0 0,1-1-1 0 0,0 0 1 0 0,0 0-1 0 0,-1 0 0 0 0,0 0 1 0 0,1 0-1 0 0,-5 4 1 0 0,-10 14 69 0 0,0 0 1 0 0,1 1-1 0 0,2 1 1 0 0,-17 36-1 0 0,29-55-92 0 0,0 0 1 0 0,1 1-1 0 0,-1-1 0 0 0,1 0 0 0 0,0 0 1 0 0,0 0-1 0 0,0 0 0 0 0,2 7 0 0 0,24-8-212 0 0,-6-5 36 0 0,-2 0-235 0 0,-1-2 1 0 0,0 0-1 0 0,0-1 1 0 0,0 0 0 0 0,0-1-1 0 0,30-17 1 0 0,16-6-754 0 0,31-13-72 0 0,-2-4 0 0 0,87-59 1 0 0,-177 103 1228 0 0,10-5 1 0 0,-7 4 85 0 0,0 1 0 0 0,0-2-1 0 0,0 1 1 0 0,0 0 0 0 0,0-1 0 0 0,-1 0-1 0 0,1 0 1 0 0,-1-1 0 0 0,0 1 0 0 0,3-6 0 0 0,-6 9 205 0 0,-3-1-128 0 0,0 1-1 0 0,0 0 1 0 0,0 0-1 0 0,0 1 1 0 0,0-1 0 0 0,0 0-1 0 0,-1 1 1 0 0,1-1-1 0 0,0 1 1 0 0,0 0-1 0 0,0-1 1 0 0,-1 1-1 0 0,-2 1 1 0 0,-12 3 121 0 0,1 1-1 0 0,0 0 1 0 0,0 2 0 0 0,0-1 0 0 0,1 2 0 0 0,0 0 0 0 0,-24 19 0 0 0,8-4 266 0 0,2 2 0 0 0,-43 46 0 0 0,58-54-222 0 0,0 2 0 0 0,-19 34-1 0 0,31-51-284 0 0,1 1 0 0 0,0-1-1 0 0,0 1 1 0 0,0 0 0 0 0,0 0 0 0 0,0-1-1 0 0,1 1 1 0 0,-1 0 0 0 0,1 0 0 0 0,0 0-1 0 0,-1 0 1 0 0,2 5 0 0 0,-1-7-18 0 0,0 0 1 0 0,1 0 0 0 0,-1 0-1 0 0,0 0 1 0 0,1 0-1 0 0,-1 0 1 0 0,1 0-1 0 0,-1 0 1 0 0,1 0-1 0 0,-1 0 1 0 0,1 0-1 0 0,0 0 1 0 0,-1 0 0 0 0,1 0-1 0 0,0-1 1 0 0,0 1-1 0 0,0 0 1 0 0,0 0-1 0 0,0-1 1 0 0,0 1-1 0 0,-1-1 1 0 0,1 1-1 0 0,1-1 1 0 0,-1 1 0 0 0,0-1-1 0 0,0 0 1 0 0,0 0-1 0 0,0 1 1 0 0,0-1-1 0 0,0 0 1 0 0,2 0-1 0 0,0 0 40 0 0,4-1-16 0 0,12-5-111 0 0,0-1 0 0 0,-1 0 0 0 0,1-1 0 0 0,-1-1-1 0 0,-1-1 1 0 0,23-17 0 0 0,-13 7-252 0 0,-1-1 1 0 0,0-1-1 0 0,27-31 0 0 0,-46 45 383 0 0,-9 12 219 0 0,-10 12-74 0 0,0-6-133 0 0,1 1 1 0 0,1 1-1 0 0,0 0 1 0 0,1 0-1 0 0,0 1 1 0 0,1 0-1 0 0,0 0 1 0 0,1 1-1 0 0,1 0 1 0 0,0 1-1 0 0,-6 21 1 0 0,11-5-1041 0 0,1-30 885 0 0,1 0 1 0 0,-1-1-1 0 0,0 1 0 0 0,0-1 0 0 0,0 1 1 0 0,1 0-1 0 0,-1-1 0 0 0,0 1 1 0 0,1-1-1 0 0,-1 1 0 0 0,1-1 1 0 0,-1 1-1 0 0,0-1 0 0 0,1 1 0 0 0,-1-1 1 0 0,1 1-1 0 0,0-1 0 0 0,-1 0 1 0 0,1 1-1 0 0,-1-1 0 0 0,1 0 1 0 0,-1 1-1 0 0,1-1 0 0 0,0 0 1 0 0,-1 0-1 0 0,1 0 0 0 0,0 1 0 0 0,-1-1 1 0 0,1 0-1 0 0,0 0 0 0 0,-1 0 1 0 0,2 0-1 0 0,23-13-7960 0 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9.067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610 1 436 0 0,'-19'10'581'0'0,"2"0"0"0"0,0 2 0 0 0,0 0 0 0 0,1 1 0 0 0,0 0 0 0 0,1 2 0 0 0,1 0 0 0 0,-14 18 0 0 0,-3 8 450 0 0,1 2 0 0 0,-24 48 0 0 0,-44 123 1479 0 0,-64 94-554 0 0,156-298-2268 0 0,-26 45-687 0 0,3-26-6036 0 0,21-24 4289 0 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1-23T16:36:49.507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89 188 0 0,'5'8'9898'0'0,"20"-6"-8762"0"0,-25-2-1128 0 0,0 0 0 0 0,0 0 0 0 0,0 0 0 0 0,0 1 0 0 0,0-1 0 0 0,0 0 0 0 0,1 0 0 0 0,-1 1 0 0 0,0-1 0 0 0,0 0 0 0 0,0 0 0 0 0,0 0 0 0 0,0 1 0 0 0,0-1 0 0 0,1 0 0 0 0,-1 0 0 0 0,0 0 0 0 0,0 1 0 0 0,0-1 0 0 0,0 0 0 0 0,1 0 0 0 0,-1 0 0 0 0,0 0 0 0 0,0 0 0 0 0,0 1 0 0 0,1-1 0 0 0,-1 0 0 0 0,0 0 0 0 0,0 0 0 0 0,1 0 0 0 0,-1 0 0 0 0,0 0 0 0 0,0 0 0 0 0,1 0 0 0 0,-1 0 0 0 0,0 0 0 0 0,0 0 0 0 0,1 0 0 0 0,-1 0 0 0 0,0 0 0 0 0,0 0 0 0 0,0 0 0 0 0,1 0 0 0 0,17-7 112 0 0,16-18 19 0 0,-12-8-31 0 0,-21 32-97 0 0,0-1 1 0 0,-1 0-1 0 0,1 1 1 0 0,0-1-1 0 0,-1 1 1 0 0,1-1-1 0 0,-1 0 1 0 0,0 1-1 0 0,1-1 1 0 0,-1 0-1 0 0,0 0 1 0 0,0 1-1 0 0,0-1 1 0 0,0 0-1 0 0,0 0 1 0 0,-1 1 0 0 0,1-1-1 0 0,0 0 1 0 0,-2-1-1 0 0,2 2-6 0 0,-1 1 0 0 0,1 0 0 0 0,-1-1 1 0 0,1 1-1 0 0,-1 0 0 0 0,1-1 0 0 0,-1 1 0 0 0,1 0 0 0 0,-1 0 0 0 0,0 0 0 0 0,1-1 0 0 0,-1 1 0 0 0,1 0 0 0 0,-1 0 1 0 0,0 0-1 0 0,1 0 0 0 0,-1 0 0 0 0,1 0 0 0 0,-1 0 0 0 0,0 0 0 0 0,1 1 0 0 0,-1-1 0 0 0,0 0 0 0 0,1 0 1 0 0,-1 0-1 0 0,1 1 0 0 0,-1-1 0 0 0,0 1 0 0 0,-16 8 63 0 0,16-9-77 0 0,-2 2 20 0 0,0-1 1 0 0,0 1-1 0 0,0 0 1 0 0,0 0-1 0 0,1 0 0 0 0,-1 1 1 0 0,1-1-1 0 0,0 1 1 0 0,-1-1-1 0 0,1 1 0 0 0,0 0 1 0 0,1 0-1 0 0,-1 0 1 0 0,0 0-1 0 0,1 0 1 0 0,0 0-1 0 0,-2 4 0 0 0,0 18-4601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8.png"/><Relationship Id="rId18" Type="http://schemas.openxmlformats.org/officeDocument/2006/relationships/customXml" Target="../ink/ink8.xml"/><Relationship Id="rId26" Type="http://schemas.openxmlformats.org/officeDocument/2006/relationships/customXml" Target="../ink/ink12.xml"/><Relationship Id="rId39" Type="http://schemas.openxmlformats.org/officeDocument/2006/relationships/image" Target="../media/image21.png"/><Relationship Id="rId3" Type="http://schemas.openxmlformats.org/officeDocument/2006/relationships/image" Target="../media/image3.png"/><Relationship Id="rId21" Type="http://schemas.openxmlformats.org/officeDocument/2006/relationships/image" Target="../media/image12.png"/><Relationship Id="rId34" Type="http://schemas.openxmlformats.org/officeDocument/2006/relationships/customXml" Target="../ink/ink16.xml"/><Relationship Id="rId42" Type="http://schemas.openxmlformats.org/officeDocument/2006/relationships/customXml" Target="../ink/ink20.xml"/><Relationship Id="rId47" Type="http://schemas.openxmlformats.org/officeDocument/2006/relationships/image" Target="../media/image25.png"/><Relationship Id="rId7" Type="http://schemas.openxmlformats.org/officeDocument/2006/relationships/image" Target="../media/image5.png"/><Relationship Id="rId12" Type="http://schemas.openxmlformats.org/officeDocument/2006/relationships/customXml" Target="../ink/ink5.xml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18.xml"/><Relationship Id="rId46" Type="http://schemas.openxmlformats.org/officeDocument/2006/relationships/customXml" Target="../ink/ink22.xml"/><Relationship Id="rId2" Type="http://schemas.openxmlformats.org/officeDocument/2006/relationships/hyperlink" Target="https://www.youtube.com/watch?v=wgG16C_sZ4w&amp;t=50s" TargetMode="External"/><Relationship Id="rId16" Type="http://schemas.openxmlformats.org/officeDocument/2006/relationships/customXml" Target="../ink/ink7.xml"/><Relationship Id="rId20" Type="http://schemas.openxmlformats.org/officeDocument/2006/relationships/customXml" Target="../ink/ink9.xml"/><Relationship Id="rId29" Type="http://schemas.openxmlformats.org/officeDocument/2006/relationships/image" Target="../media/image16.png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11" Type="http://schemas.openxmlformats.org/officeDocument/2006/relationships/image" Target="../media/image7.png"/><Relationship Id="rId24" Type="http://schemas.openxmlformats.org/officeDocument/2006/relationships/customXml" Target="../ink/ink11.xml"/><Relationship Id="rId32" Type="http://schemas.openxmlformats.org/officeDocument/2006/relationships/customXml" Target="../ink/ink15.xml"/><Relationship Id="rId37" Type="http://schemas.openxmlformats.org/officeDocument/2006/relationships/image" Target="../media/image20.png"/><Relationship Id="rId40" Type="http://schemas.openxmlformats.org/officeDocument/2006/relationships/customXml" Target="../ink/ink19.xml"/><Relationship Id="rId45" Type="http://schemas.openxmlformats.org/officeDocument/2006/relationships/image" Target="../media/image24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openxmlformats.org/officeDocument/2006/relationships/customXml" Target="../ink/ink13.xml"/><Relationship Id="rId36" Type="http://schemas.openxmlformats.org/officeDocument/2006/relationships/customXml" Target="../ink/ink17.xml"/><Relationship Id="rId10" Type="http://schemas.openxmlformats.org/officeDocument/2006/relationships/customXml" Target="../ink/ink4.xml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4" Type="http://schemas.openxmlformats.org/officeDocument/2006/relationships/customXml" Target="../ink/ink21.xml"/><Relationship Id="rId4" Type="http://schemas.openxmlformats.org/officeDocument/2006/relationships/customXml" Target="../ink/ink1.xml"/><Relationship Id="rId9" Type="http://schemas.openxmlformats.org/officeDocument/2006/relationships/image" Target="../media/image6.png"/><Relationship Id="rId14" Type="http://schemas.openxmlformats.org/officeDocument/2006/relationships/customXml" Target="../ink/ink6.xml"/><Relationship Id="rId22" Type="http://schemas.openxmlformats.org/officeDocument/2006/relationships/customXml" Target="../ink/ink10.xml"/><Relationship Id="rId27" Type="http://schemas.openxmlformats.org/officeDocument/2006/relationships/image" Target="../media/image15.png"/><Relationship Id="rId30" Type="http://schemas.openxmlformats.org/officeDocument/2006/relationships/customXml" Target="../ink/ink14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1.png"/><Relationship Id="rId18" Type="http://schemas.openxmlformats.org/officeDocument/2006/relationships/customXml" Target="../ink/ink31.xml"/><Relationship Id="rId26" Type="http://schemas.openxmlformats.org/officeDocument/2006/relationships/customXml" Target="../ink/ink35.xml"/><Relationship Id="rId39" Type="http://schemas.openxmlformats.org/officeDocument/2006/relationships/image" Target="../media/image44.png"/><Relationship Id="rId21" Type="http://schemas.openxmlformats.org/officeDocument/2006/relationships/image" Target="../media/image35.png"/><Relationship Id="rId34" Type="http://schemas.openxmlformats.org/officeDocument/2006/relationships/customXml" Target="../ink/ink39.xml"/><Relationship Id="rId42" Type="http://schemas.openxmlformats.org/officeDocument/2006/relationships/customXml" Target="../ink/ink43.xml"/><Relationship Id="rId47" Type="http://schemas.openxmlformats.org/officeDocument/2006/relationships/image" Target="../media/image48.png"/><Relationship Id="rId50" Type="http://schemas.openxmlformats.org/officeDocument/2006/relationships/customXml" Target="../ink/ink47.xml"/><Relationship Id="rId55" Type="http://schemas.openxmlformats.org/officeDocument/2006/relationships/image" Target="../media/image52.png"/><Relationship Id="rId7" Type="http://schemas.openxmlformats.org/officeDocument/2006/relationships/image" Target="../media/image28.png"/><Relationship Id="rId12" Type="http://schemas.openxmlformats.org/officeDocument/2006/relationships/customXml" Target="../ink/ink28.xml"/><Relationship Id="rId17" Type="http://schemas.openxmlformats.org/officeDocument/2006/relationships/image" Target="../media/image33.png"/><Relationship Id="rId25" Type="http://schemas.openxmlformats.org/officeDocument/2006/relationships/image" Target="../media/image37.png"/><Relationship Id="rId33" Type="http://schemas.openxmlformats.org/officeDocument/2006/relationships/image" Target="../media/image41.png"/><Relationship Id="rId38" Type="http://schemas.openxmlformats.org/officeDocument/2006/relationships/customXml" Target="../ink/ink41.xml"/><Relationship Id="rId46" Type="http://schemas.openxmlformats.org/officeDocument/2006/relationships/customXml" Target="../ink/ink45.xml"/><Relationship Id="rId2" Type="http://schemas.openxmlformats.org/officeDocument/2006/relationships/customXml" Target="../ink/ink23.xml"/><Relationship Id="rId16" Type="http://schemas.openxmlformats.org/officeDocument/2006/relationships/customXml" Target="../ink/ink30.xml"/><Relationship Id="rId20" Type="http://schemas.openxmlformats.org/officeDocument/2006/relationships/customXml" Target="../ink/ink32.xml"/><Relationship Id="rId29" Type="http://schemas.openxmlformats.org/officeDocument/2006/relationships/image" Target="../media/image39.png"/><Relationship Id="rId41" Type="http://schemas.openxmlformats.org/officeDocument/2006/relationships/image" Target="../media/image45.png"/><Relationship Id="rId54" Type="http://schemas.openxmlformats.org/officeDocument/2006/relationships/customXml" Target="../ink/ink49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5.xml"/><Relationship Id="rId11" Type="http://schemas.openxmlformats.org/officeDocument/2006/relationships/image" Target="../media/image30.png"/><Relationship Id="rId24" Type="http://schemas.openxmlformats.org/officeDocument/2006/relationships/customXml" Target="../ink/ink34.xml"/><Relationship Id="rId32" Type="http://schemas.openxmlformats.org/officeDocument/2006/relationships/customXml" Target="../ink/ink38.xml"/><Relationship Id="rId37" Type="http://schemas.openxmlformats.org/officeDocument/2006/relationships/image" Target="../media/image43.png"/><Relationship Id="rId40" Type="http://schemas.openxmlformats.org/officeDocument/2006/relationships/customXml" Target="../ink/ink42.xml"/><Relationship Id="rId45" Type="http://schemas.openxmlformats.org/officeDocument/2006/relationships/image" Target="../media/image47.png"/><Relationship Id="rId53" Type="http://schemas.openxmlformats.org/officeDocument/2006/relationships/image" Target="../media/image51.png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36.png"/><Relationship Id="rId28" Type="http://schemas.openxmlformats.org/officeDocument/2006/relationships/customXml" Target="../ink/ink36.xml"/><Relationship Id="rId36" Type="http://schemas.openxmlformats.org/officeDocument/2006/relationships/customXml" Target="../ink/ink40.xml"/><Relationship Id="rId49" Type="http://schemas.openxmlformats.org/officeDocument/2006/relationships/image" Target="../media/image49.png"/><Relationship Id="rId10" Type="http://schemas.openxmlformats.org/officeDocument/2006/relationships/customXml" Target="../ink/ink27.xml"/><Relationship Id="rId19" Type="http://schemas.openxmlformats.org/officeDocument/2006/relationships/image" Target="../media/image34.png"/><Relationship Id="rId31" Type="http://schemas.openxmlformats.org/officeDocument/2006/relationships/image" Target="../media/image40.png"/><Relationship Id="rId44" Type="http://schemas.openxmlformats.org/officeDocument/2006/relationships/customXml" Target="../ink/ink44.xml"/><Relationship Id="rId52" Type="http://schemas.openxmlformats.org/officeDocument/2006/relationships/customXml" Target="../ink/ink48.xml"/><Relationship Id="rId4" Type="http://schemas.openxmlformats.org/officeDocument/2006/relationships/customXml" Target="../ink/ink24.xml"/><Relationship Id="rId9" Type="http://schemas.openxmlformats.org/officeDocument/2006/relationships/image" Target="../media/image29.png"/><Relationship Id="rId14" Type="http://schemas.openxmlformats.org/officeDocument/2006/relationships/customXml" Target="../ink/ink29.xml"/><Relationship Id="rId22" Type="http://schemas.openxmlformats.org/officeDocument/2006/relationships/customXml" Target="../ink/ink33.xml"/><Relationship Id="rId27" Type="http://schemas.openxmlformats.org/officeDocument/2006/relationships/image" Target="../media/image38.png"/><Relationship Id="rId30" Type="http://schemas.openxmlformats.org/officeDocument/2006/relationships/customXml" Target="../ink/ink37.xml"/><Relationship Id="rId35" Type="http://schemas.openxmlformats.org/officeDocument/2006/relationships/image" Target="../media/image42.png"/><Relationship Id="rId43" Type="http://schemas.openxmlformats.org/officeDocument/2006/relationships/image" Target="../media/image46.png"/><Relationship Id="rId48" Type="http://schemas.openxmlformats.org/officeDocument/2006/relationships/customXml" Target="../ink/ink46.xml"/><Relationship Id="rId56" Type="http://schemas.openxmlformats.org/officeDocument/2006/relationships/image" Target="../media/image53.png"/><Relationship Id="rId8" Type="http://schemas.openxmlformats.org/officeDocument/2006/relationships/customXml" Target="../ink/ink26.xml"/><Relationship Id="rId51" Type="http://schemas.openxmlformats.org/officeDocument/2006/relationships/image" Target="../media/image50.png"/><Relationship Id="rId3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hyperlink" Target="https://www.youtube.com/watch?v=wgG16C_sZ4w&amp;t=50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spreadsheets/d/1vszd3wE4Pqel88iZXTTYaVhhUa8WkE-txR3Kl2HgxcE/edit?usp=sharing" TargetMode="Externa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iouroki.ru/workshop/crossgen.html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80.png"/><Relationship Id="rId21" Type="http://schemas.openxmlformats.org/officeDocument/2006/relationships/customXml" Target="../ink/ink59.xml"/><Relationship Id="rId42" Type="http://schemas.openxmlformats.org/officeDocument/2006/relationships/customXml" Target="../ink/ink68.xml"/><Relationship Id="rId47" Type="http://schemas.openxmlformats.org/officeDocument/2006/relationships/image" Target="../media/image300.png"/><Relationship Id="rId63" Type="http://schemas.openxmlformats.org/officeDocument/2006/relationships/image" Target="../media/image380.png"/><Relationship Id="rId68" Type="http://schemas.openxmlformats.org/officeDocument/2006/relationships/customXml" Target="../ink/ink81.xml"/><Relationship Id="rId84" Type="http://schemas.openxmlformats.org/officeDocument/2006/relationships/image" Target="../media/image480.png"/><Relationship Id="rId89" Type="http://schemas.openxmlformats.org/officeDocument/2006/relationships/customXml" Target="../ink/ink92.xml"/><Relationship Id="rId7" Type="http://schemas.openxmlformats.org/officeDocument/2006/relationships/customXml" Target="../ink/ink52.xml"/><Relationship Id="rId71" Type="http://schemas.openxmlformats.org/officeDocument/2006/relationships/image" Target="../media/image420.png"/><Relationship Id="rId92" Type="http://schemas.openxmlformats.org/officeDocument/2006/relationships/image" Target="../media/image520.png"/><Relationship Id="rId2" Type="http://schemas.openxmlformats.org/officeDocument/2006/relationships/image" Target="../media/image64.jpg"/><Relationship Id="rId16" Type="http://schemas.openxmlformats.org/officeDocument/2006/relationships/image" Target="../media/image130.png"/><Relationship Id="rId29" Type="http://schemas.openxmlformats.org/officeDocument/2006/relationships/image" Target="../media/image65.jpg"/><Relationship Id="rId11" Type="http://schemas.openxmlformats.org/officeDocument/2006/relationships/customXml" Target="../ink/ink54.xml"/><Relationship Id="rId24" Type="http://schemas.openxmlformats.org/officeDocument/2006/relationships/image" Target="../media/image170.png"/><Relationship Id="rId32" Type="http://schemas.openxmlformats.org/officeDocument/2006/relationships/customXml" Target="../ink/ink63.xml"/><Relationship Id="rId37" Type="http://schemas.openxmlformats.org/officeDocument/2006/relationships/image" Target="../media/image250.png"/><Relationship Id="rId40" Type="http://schemas.openxmlformats.org/officeDocument/2006/relationships/customXml" Target="../ink/ink67.xml"/><Relationship Id="rId45" Type="http://schemas.openxmlformats.org/officeDocument/2006/relationships/image" Target="../media/image290.png"/><Relationship Id="rId53" Type="http://schemas.openxmlformats.org/officeDocument/2006/relationships/image" Target="../media/image330.png"/><Relationship Id="rId58" Type="http://schemas.openxmlformats.org/officeDocument/2006/relationships/customXml" Target="../ink/ink76.xml"/><Relationship Id="rId66" Type="http://schemas.openxmlformats.org/officeDocument/2006/relationships/customXml" Target="../ink/ink80.xml"/><Relationship Id="rId74" Type="http://schemas.openxmlformats.org/officeDocument/2006/relationships/customXml" Target="../ink/ink84.xml"/><Relationship Id="rId79" Type="http://schemas.openxmlformats.org/officeDocument/2006/relationships/customXml" Target="../ink/ink87.xml"/><Relationship Id="rId87" Type="http://schemas.openxmlformats.org/officeDocument/2006/relationships/customXml" Target="../ink/ink91.xml"/><Relationship Id="rId102" Type="http://schemas.openxmlformats.org/officeDocument/2006/relationships/image" Target="../media/image570.png"/><Relationship Id="rId5" Type="http://schemas.openxmlformats.org/officeDocument/2006/relationships/customXml" Target="../ink/ink51.xml"/><Relationship Id="rId61" Type="http://schemas.openxmlformats.org/officeDocument/2006/relationships/image" Target="../media/image370.png"/><Relationship Id="rId82" Type="http://schemas.openxmlformats.org/officeDocument/2006/relationships/image" Target="../media/image470.png"/><Relationship Id="rId90" Type="http://schemas.openxmlformats.org/officeDocument/2006/relationships/image" Target="../media/image510.png"/><Relationship Id="rId95" Type="http://schemas.openxmlformats.org/officeDocument/2006/relationships/customXml" Target="../ink/ink95.xml"/><Relationship Id="rId19" Type="http://schemas.openxmlformats.org/officeDocument/2006/relationships/customXml" Target="../ink/ink58.xml"/><Relationship Id="rId14" Type="http://schemas.openxmlformats.org/officeDocument/2006/relationships/image" Target="../media/image120.png"/><Relationship Id="rId22" Type="http://schemas.openxmlformats.org/officeDocument/2006/relationships/image" Target="../media/image160.png"/><Relationship Id="rId27" Type="http://schemas.openxmlformats.org/officeDocument/2006/relationships/customXml" Target="../ink/ink62.xml"/><Relationship Id="rId30" Type="http://schemas.openxmlformats.org/officeDocument/2006/relationships/image" Target="../media/image66.jpg"/><Relationship Id="rId35" Type="http://schemas.openxmlformats.org/officeDocument/2006/relationships/image" Target="../media/image240.png"/><Relationship Id="rId43" Type="http://schemas.openxmlformats.org/officeDocument/2006/relationships/image" Target="../media/image280.png"/><Relationship Id="rId48" Type="http://schemas.openxmlformats.org/officeDocument/2006/relationships/customXml" Target="../ink/ink71.xml"/><Relationship Id="rId56" Type="http://schemas.openxmlformats.org/officeDocument/2006/relationships/customXml" Target="../ink/ink75.xml"/><Relationship Id="rId64" Type="http://schemas.openxmlformats.org/officeDocument/2006/relationships/customXml" Target="../ink/ink79.xml"/><Relationship Id="rId69" Type="http://schemas.openxmlformats.org/officeDocument/2006/relationships/image" Target="../media/image410.png"/><Relationship Id="rId77" Type="http://schemas.openxmlformats.org/officeDocument/2006/relationships/customXml" Target="../ink/ink86.xml"/><Relationship Id="rId100" Type="http://schemas.openxmlformats.org/officeDocument/2006/relationships/image" Target="../media/image560.png"/><Relationship Id="rId8" Type="http://schemas.openxmlformats.org/officeDocument/2006/relationships/image" Target="../media/image98.png"/><Relationship Id="rId51" Type="http://schemas.openxmlformats.org/officeDocument/2006/relationships/image" Target="../media/image320.png"/><Relationship Id="rId72" Type="http://schemas.openxmlformats.org/officeDocument/2006/relationships/customXml" Target="../ink/ink83.xml"/><Relationship Id="rId80" Type="http://schemas.openxmlformats.org/officeDocument/2006/relationships/image" Target="../media/image460.png"/><Relationship Id="rId85" Type="http://schemas.openxmlformats.org/officeDocument/2006/relationships/customXml" Target="../ink/ink90.xml"/><Relationship Id="rId93" Type="http://schemas.openxmlformats.org/officeDocument/2006/relationships/customXml" Target="../ink/ink94.xml"/><Relationship Id="rId98" Type="http://schemas.openxmlformats.org/officeDocument/2006/relationships/image" Target="../media/image550.png"/><Relationship Id="rId3" Type="http://schemas.openxmlformats.org/officeDocument/2006/relationships/customXml" Target="../ink/ink50.xml"/><Relationship Id="rId12" Type="http://schemas.openxmlformats.org/officeDocument/2006/relationships/image" Target="../media/image110.png"/><Relationship Id="rId17" Type="http://schemas.openxmlformats.org/officeDocument/2006/relationships/customXml" Target="../ink/ink57.xml"/><Relationship Id="rId25" Type="http://schemas.openxmlformats.org/officeDocument/2006/relationships/customXml" Target="../ink/ink61.xml"/><Relationship Id="rId33" Type="http://schemas.openxmlformats.org/officeDocument/2006/relationships/image" Target="../media/image230.png"/><Relationship Id="rId38" Type="http://schemas.openxmlformats.org/officeDocument/2006/relationships/customXml" Target="../ink/ink66.xml"/><Relationship Id="rId46" Type="http://schemas.openxmlformats.org/officeDocument/2006/relationships/customXml" Target="../ink/ink70.xml"/><Relationship Id="rId59" Type="http://schemas.openxmlformats.org/officeDocument/2006/relationships/image" Target="../media/image360.png"/><Relationship Id="rId67" Type="http://schemas.openxmlformats.org/officeDocument/2006/relationships/image" Target="../media/image400.png"/><Relationship Id="rId103" Type="http://schemas.openxmlformats.org/officeDocument/2006/relationships/customXml" Target="../ink/ink99.xml"/><Relationship Id="rId20" Type="http://schemas.openxmlformats.org/officeDocument/2006/relationships/image" Target="../media/image150.png"/><Relationship Id="rId41" Type="http://schemas.openxmlformats.org/officeDocument/2006/relationships/image" Target="../media/image270.png"/><Relationship Id="rId54" Type="http://schemas.openxmlformats.org/officeDocument/2006/relationships/customXml" Target="../ink/ink74.xml"/><Relationship Id="rId62" Type="http://schemas.openxmlformats.org/officeDocument/2006/relationships/customXml" Target="../ink/ink78.xml"/><Relationship Id="rId70" Type="http://schemas.openxmlformats.org/officeDocument/2006/relationships/customXml" Target="../ink/ink82.xml"/><Relationship Id="rId75" Type="http://schemas.openxmlformats.org/officeDocument/2006/relationships/image" Target="../media/image440.png"/><Relationship Id="rId83" Type="http://schemas.openxmlformats.org/officeDocument/2006/relationships/customXml" Target="../ink/ink89.xml"/><Relationship Id="rId88" Type="http://schemas.openxmlformats.org/officeDocument/2006/relationships/image" Target="../media/image500.png"/><Relationship Id="rId91" Type="http://schemas.openxmlformats.org/officeDocument/2006/relationships/customXml" Target="../ink/ink93.xml"/><Relationship Id="rId96" Type="http://schemas.openxmlformats.org/officeDocument/2006/relationships/image" Target="../media/image5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0.png"/><Relationship Id="rId15" Type="http://schemas.openxmlformats.org/officeDocument/2006/relationships/customXml" Target="../ink/ink56.xml"/><Relationship Id="rId23" Type="http://schemas.openxmlformats.org/officeDocument/2006/relationships/customXml" Target="../ink/ink60.xml"/><Relationship Id="rId28" Type="http://schemas.openxmlformats.org/officeDocument/2006/relationships/image" Target="../media/image190.png"/><Relationship Id="rId36" Type="http://schemas.openxmlformats.org/officeDocument/2006/relationships/customXml" Target="../ink/ink65.xml"/><Relationship Id="rId49" Type="http://schemas.openxmlformats.org/officeDocument/2006/relationships/image" Target="../media/image310.png"/><Relationship Id="rId57" Type="http://schemas.openxmlformats.org/officeDocument/2006/relationships/image" Target="../media/image350.png"/><Relationship Id="rId10" Type="http://schemas.openxmlformats.org/officeDocument/2006/relationships/image" Target="../media/image100.png"/><Relationship Id="rId31" Type="http://schemas.openxmlformats.org/officeDocument/2006/relationships/image" Target="../media/image67.jpg"/><Relationship Id="rId44" Type="http://schemas.openxmlformats.org/officeDocument/2006/relationships/customXml" Target="../ink/ink69.xml"/><Relationship Id="rId52" Type="http://schemas.openxmlformats.org/officeDocument/2006/relationships/customXml" Target="../ink/ink73.xml"/><Relationship Id="rId60" Type="http://schemas.openxmlformats.org/officeDocument/2006/relationships/customXml" Target="../ink/ink77.xml"/><Relationship Id="rId65" Type="http://schemas.openxmlformats.org/officeDocument/2006/relationships/image" Target="../media/image390.png"/><Relationship Id="rId73" Type="http://schemas.openxmlformats.org/officeDocument/2006/relationships/image" Target="../media/image430.png"/><Relationship Id="rId78" Type="http://schemas.openxmlformats.org/officeDocument/2006/relationships/image" Target="../media/image450.png"/><Relationship Id="rId81" Type="http://schemas.openxmlformats.org/officeDocument/2006/relationships/customXml" Target="../ink/ink88.xml"/><Relationship Id="rId86" Type="http://schemas.openxmlformats.org/officeDocument/2006/relationships/image" Target="../media/image490.png"/><Relationship Id="rId94" Type="http://schemas.openxmlformats.org/officeDocument/2006/relationships/image" Target="../media/image530.png"/><Relationship Id="rId99" Type="http://schemas.openxmlformats.org/officeDocument/2006/relationships/customXml" Target="../ink/ink97.xml"/><Relationship Id="rId101" Type="http://schemas.openxmlformats.org/officeDocument/2006/relationships/customXml" Target="../ink/ink98.xml"/><Relationship Id="rId4" Type="http://schemas.openxmlformats.org/officeDocument/2006/relationships/image" Target="../media/image710.png"/><Relationship Id="rId9" Type="http://schemas.openxmlformats.org/officeDocument/2006/relationships/customXml" Target="../ink/ink53.xml"/><Relationship Id="rId13" Type="http://schemas.openxmlformats.org/officeDocument/2006/relationships/customXml" Target="../ink/ink55.xml"/><Relationship Id="rId18" Type="http://schemas.openxmlformats.org/officeDocument/2006/relationships/image" Target="../media/image140.png"/><Relationship Id="rId39" Type="http://schemas.openxmlformats.org/officeDocument/2006/relationships/image" Target="../media/image260.png"/><Relationship Id="rId34" Type="http://schemas.openxmlformats.org/officeDocument/2006/relationships/customXml" Target="../ink/ink64.xml"/><Relationship Id="rId50" Type="http://schemas.openxmlformats.org/officeDocument/2006/relationships/customXml" Target="../ink/ink72.xml"/><Relationship Id="rId55" Type="http://schemas.openxmlformats.org/officeDocument/2006/relationships/image" Target="../media/image340.png"/><Relationship Id="rId76" Type="http://schemas.openxmlformats.org/officeDocument/2006/relationships/customXml" Target="../ink/ink85.xml"/><Relationship Id="rId97" Type="http://schemas.openxmlformats.org/officeDocument/2006/relationships/customXml" Target="../ink/ink96.xml"/><Relationship Id="rId104" Type="http://schemas.openxmlformats.org/officeDocument/2006/relationships/image" Target="../media/image58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05.xml"/><Relationship Id="rId18" Type="http://schemas.openxmlformats.org/officeDocument/2006/relationships/image" Target="../media/image67.png"/><Relationship Id="rId26" Type="http://schemas.openxmlformats.org/officeDocument/2006/relationships/image" Target="../media/image71.png"/><Relationship Id="rId39" Type="http://schemas.openxmlformats.org/officeDocument/2006/relationships/customXml" Target="../ink/ink118.xml"/><Relationship Id="rId21" Type="http://schemas.openxmlformats.org/officeDocument/2006/relationships/customXml" Target="../ink/ink109.xml"/><Relationship Id="rId34" Type="http://schemas.openxmlformats.org/officeDocument/2006/relationships/image" Target="../media/image75.png"/><Relationship Id="rId42" Type="http://schemas.openxmlformats.org/officeDocument/2006/relationships/image" Target="../media/image79.png"/><Relationship Id="rId47" Type="http://schemas.openxmlformats.org/officeDocument/2006/relationships/customXml" Target="../ink/ink122.xml"/><Relationship Id="rId50" Type="http://schemas.openxmlformats.org/officeDocument/2006/relationships/image" Target="../media/image83.png"/><Relationship Id="rId55" Type="http://schemas.openxmlformats.org/officeDocument/2006/relationships/customXml" Target="../ink/ink126.xml"/><Relationship Id="rId63" Type="http://schemas.openxmlformats.org/officeDocument/2006/relationships/customXml" Target="../ink/ink130.xml"/><Relationship Id="rId68" Type="http://schemas.openxmlformats.org/officeDocument/2006/relationships/image" Target="../media/image92.png"/><Relationship Id="rId76" Type="http://schemas.openxmlformats.org/officeDocument/2006/relationships/image" Target="../media/image96.png"/><Relationship Id="rId7" Type="http://schemas.openxmlformats.org/officeDocument/2006/relationships/customXml" Target="../ink/ink102.xml"/><Relationship Id="rId71" Type="http://schemas.openxmlformats.org/officeDocument/2006/relationships/customXml" Target="../ink/ink134.xml"/><Relationship Id="rId2" Type="http://schemas.openxmlformats.org/officeDocument/2006/relationships/image" Target="../media/image68.png"/><Relationship Id="rId16" Type="http://schemas.openxmlformats.org/officeDocument/2006/relationships/image" Target="../media/image66.png"/><Relationship Id="rId29" Type="http://schemas.openxmlformats.org/officeDocument/2006/relationships/customXml" Target="../ink/ink113.xml"/><Relationship Id="rId11" Type="http://schemas.openxmlformats.org/officeDocument/2006/relationships/customXml" Target="../ink/ink104.xml"/><Relationship Id="rId24" Type="http://schemas.openxmlformats.org/officeDocument/2006/relationships/image" Target="../media/image70.png"/><Relationship Id="rId32" Type="http://schemas.openxmlformats.org/officeDocument/2006/relationships/image" Target="../media/image74.png"/><Relationship Id="rId37" Type="http://schemas.openxmlformats.org/officeDocument/2006/relationships/customXml" Target="../ink/ink117.xml"/><Relationship Id="rId40" Type="http://schemas.openxmlformats.org/officeDocument/2006/relationships/image" Target="../media/image78.png"/><Relationship Id="rId45" Type="http://schemas.openxmlformats.org/officeDocument/2006/relationships/customXml" Target="../ink/ink121.xml"/><Relationship Id="rId53" Type="http://schemas.openxmlformats.org/officeDocument/2006/relationships/customXml" Target="../ink/ink125.xml"/><Relationship Id="rId58" Type="http://schemas.openxmlformats.org/officeDocument/2006/relationships/image" Target="../media/image87.png"/><Relationship Id="rId66" Type="http://schemas.openxmlformats.org/officeDocument/2006/relationships/image" Target="../media/image91.png"/><Relationship Id="rId74" Type="http://schemas.openxmlformats.org/officeDocument/2006/relationships/image" Target="../media/image95.png"/><Relationship Id="rId5" Type="http://schemas.openxmlformats.org/officeDocument/2006/relationships/customXml" Target="../ink/ink101.xml"/><Relationship Id="rId15" Type="http://schemas.openxmlformats.org/officeDocument/2006/relationships/customXml" Target="../ink/ink106.xml"/><Relationship Id="rId23" Type="http://schemas.openxmlformats.org/officeDocument/2006/relationships/customXml" Target="../ink/ink110.xml"/><Relationship Id="rId28" Type="http://schemas.openxmlformats.org/officeDocument/2006/relationships/image" Target="../media/image72.png"/><Relationship Id="rId36" Type="http://schemas.openxmlformats.org/officeDocument/2006/relationships/image" Target="../media/image76.png"/><Relationship Id="rId49" Type="http://schemas.openxmlformats.org/officeDocument/2006/relationships/customXml" Target="../ink/ink123.xml"/><Relationship Id="rId57" Type="http://schemas.openxmlformats.org/officeDocument/2006/relationships/customXml" Target="../ink/ink127.xml"/><Relationship Id="rId61" Type="http://schemas.openxmlformats.org/officeDocument/2006/relationships/customXml" Target="../ink/ink129.xml"/><Relationship Id="rId10" Type="http://schemas.openxmlformats.org/officeDocument/2006/relationships/image" Target="../media/image630.png"/><Relationship Id="rId19" Type="http://schemas.openxmlformats.org/officeDocument/2006/relationships/customXml" Target="../ink/ink108.xml"/><Relationship Id="rId31" Type="http://schemas.openxmlformats.org/officeDocument/2006/relationships/customXml" Target="../ink/ink114.xml"/><Relationship Id="rId44" Type="http://schemas.openxmlformats.org/officeDocument/2006/relationships/image" Target="../media/image80.png"/><Relationship Id="rId52" Type="http://schemas.openxmlformats.org/officeDocument/2006/relationships/image" Target="../media/image84.png"/><Relationship Id="rId60" Type="http://schemas.openxmlformats.org/officeDocument/2006/relationships/image" Target="../media/image88.png"/><Relationship Id="rId65" Type="http://schemas.openxmlformats.org/officeDocument/2006/relationships/customXml" Target="../ink/ink131.xml"/><Relationship Id="rId73" Type="http://schemas.openxmlformats.org/officeDocument/2006/relationships/customXml" Target="../ink/ink135.xml"/><Relationship Id="rId4" Type="http://schemas.openxmlformats.org/officeDocument/2006/relationships/image" Target="../media/image600.png"/><Relationship Id="rId9" Type="http://schemas.openxmlformats.org/officeDocument/2006/relationships/customXml" Target="../ink/ink103.xml"/><Relationship Id="rId14" Type="http://schemas.openxmlformats.org/officeDocument/2006/relationships/image" Target="../media/image65.png"/><Relationship Id="rId22" Type="http://schemas.openxmlformats.org/officeDocument/2006/relationships/image" Target="../media/image69.png"/><Relationship Id="rId27" Type="http://schemas.openxmlformats.org/officeDocument/2006/relationships/customXml" Target="../ink/ink112.xml"/><Relationship Id="rId30" Type="http://schemas.openxmlformats.org/officeDocument/2006/relationships/image" Target="../media/image73.png"/><Relationship Id="rId35" Type="http://schemas.openxmlformats.org/officeDocument/2006/relationships/customXml" Target="../ink/ink116.xml"/><Relationship Id="rId43" Type="http://schemas.openxmlformats.org/officeDocument/2006/relationships/customXml" Target="../ink/ink120.xml"/><Relationship Id="rId48" Type="http://schemas.openxmlformats.org/officeDocument/2006/relationships/image" Target="../media/image82.png"/><Relationship Id="rId56" Type="http://schemas.openxmlformats.org/officeDocument/2006/relationships/image" Target="../media/image86.png"/><Relationship Id="rId64" Type="http://schemas.openxmlformats.org/officeDocument/2006/relationships/image" Target="../media/image90.png"/><Relationship Id="rId69" Type="http://schemas.openxmlformats.org/officeDocument/2006/relationships/customXml" Target="../ink/ink133.xml"/><Relationship Id="rId77" Type="http://schemas.openxmlformats.org/officeDocument/2006/relationships/image" Target="../media/image69.jpg"/><Relationship Id="rId8" Type="http://schemas.openxmlformats.org/officeDocument/2006/relationships/image" Target="../media/image62.png"/><Relationship Id="rId51" Type="http://schemas.openxmlformats.org/officeDocument/2006/relationships/customXml" Target="../ink/ink124.xml"/><Relationship Id="rId72" Type="http://schemas.openxmlformats.org/officeDocument/2006/relationships/image" Target="../media/image94.png"/><Relationship Id="rId3" Type="http://schemas.openxmlformats.org/officeDocument/2006/relationships/customXml" Target="../ink/ink100.xml"/><Relationship Id="rId12" Type="http://schemas.openxmlformats.org/officeDocument/2006/relationships/image" Target="../media/image64.png"/><Relationship Id="rId17" Type="http://schemas.openxmlformats.org/officeDocument/2006/relationships/customXml" Target="../ink/ink107.xml"/><Relationship Id="rId25" Type="http://schemas.openxmlformats.org/officeDocument/2006/relationships/customXml" Target="../ink/ink111.xml"/><Relationship Id="rId33" Type="http://schemas.openxmlformats.org/officeDocument/2006/relationships/customXml" Target="../ink/ink115.xml"/><Relationship Id="rId38" Type="http://schemas.openxmlformats.org/officeDocument/2006/relationships/image" Target="../media/image77.png"/><Relationship Id="rId46" Type="http://schemas.openxmlformats.org/officeDocument/2006/relationships/image" Target="../media/image81.png"/><Relationship Id="rId59" Type="http://schemas.openxmlformats.org/officeDocument/2006/relationships/customXml" Target="../ink/ink128.xml"/><Relationship Id="rId67" Type="http://schemas.openxmlformats.org/officeDocument/2006/relationships/customXml" Target="../ink/ink132.xml"/><Relationship Id="rId20" Type="http://schemas.openxmlformats.org/officeDocument/2006/relationships/image" Target="../media/image680.png"/><Relationship Id="rId41" Type="http://schemas.openxmlformats.org/officeDocument/2006/relationships/customXml" Target="../ink/ink119.xml"/><Relationship Id="rId54" Type="http://schemas.openxmlformats.org/officeDocument/2006/relationships/image" Target="../media/image85.png"/><Relationship Id="rId62" Type="http://schemas.openxmlformats.org/officeDocument/2006/relationships/image" Target="../media/image89.png"/><Relationship Id="rId70" Type="http://schemas.openxmlformats.org/officeDocument/2006/relationships/image" Target="../media/image93.png"/><Relationship Id="rId75" Type="http://schemas.openxmlformats.org/officeDocument/2006/relationships/customXml" Target="../ink/ink1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5VpFgYbFuo&amp;feature=emb_logo" TargetMode="External"/><Relationship Id="rId2" Type="http://schemas.openxmlformats.org/officeDocument/2006/relationships/hyperlink" Target="https://biouroki.ru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nat190873@yandex.ru" TargetMode="External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9.xml"/><Relationship Id="rId5" Type="http://schemas.openxmlformats.org/officeDocument/2006/relationships/hyperlink" Target="mailto:pribfor@yandex.ru" TargetMode="External"/><Relationship Id="rId4" Type="http://schemas.openxmlformats.org/officeDocument/2006/relationships/hyperlink" Target="http://pribdigschoo1.ru/custom/7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br>
              <a:rPr lang="ru-RU" b="0" dirty="0">
                <a:solidFill>
                  <a:schemeClr val="bg1"/>
                </a:solidFill>
              </a:rPr>
            </a:br>
            <a:br>
              <a:rPr lang="ru-RU" b="0" dirty="0">
                <a:solidFill>
                  <a:schemeClr val="bg1"/>
                </a:solidFill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sz="4400" b="0" dirty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-76200" y="2362200"/>
            <a:ext cx="9220200" cy="2895600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5100" dirty="0">
                <a:solidFill>
                  <a:schemeClr val="bg1"/>
                </a:solidFill>
              </a:rPr>
              <a:t>Мастер-класс для педагогов</a:t>
            </a:r>
          </a:p>
          <a:p>
            <a:pPr algn="ctr"/>
            <a:r>
              <a:rPr lang="ru-RU" sz="5100" dirty="0">
                <a:solidFill>
                  <a:schemeClr val="bg1"/>
                </a:solidFill>
              </a:rPr>
              <a:t> «Урок с использованием цифровых инструментов и ресурсов»</a:t>
            </a:r>
          </a:p>
          <a:p>
            <a:pPr algn="ctr"/>
            <a:r>
              <a:rPr lang="ru-RU" sz="4400" dirty="0">
                <a:solidFill>
                  <a:schemeClr val="bg1"/>
                </a:solidFill>
              </a:rPr>
              <a:t> 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800" b="1" dirty="0">
                <a:solidFill>
                  <a:srgbClr val="002060"/>
                </a:solidFill>
              </a:rPr>
              <a:t>Тема: Как провести эффективно урок</a:t>
            </a:r>
          </a:p>
          <a:p>
            <a:pPr algn="ctr"/>
            <a:r>
              <a:rPr lang="ru-RU" sz="5800" b="1" dirty="0">
                <a:solidFill>
                  <a:srgbClr val="002060"/>
                </a:solidFill>
              </a:rPr>
              <a:t> в формате онлайн</a:t>
            </a: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22860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 – Колмакова Наталья Михайловна,</a:t>
            </a: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учитель химии, биологии, географии</a:t>
            </a: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133" y="609600"/>
            <a:ext cx="8229600" cy="1066800"/>
          </a:xfrm>
        </p:spPr>
        <p:txBody>
          <a:bodyPr/>
          <a:lstStyle/>
          <a:p>
            <a:r>
              <a:rPr lang="ru-RU" dirty="0"/>
              <a:t>Предварительная подготовка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733" y="1642533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План урока-онлайн.</a:t>
            </a:r>
          </a:p>
          <a:p>
            <a:r>
              <a:rPr lang="ru-RU" dirty="0"/>
              <a:t>Сбор дополнительных материалов, необходимых для проведения урока-онлайн.</a:t>
            </a:r>
          </a:p>
          <a:p>
            <a:r>
              <a:rPr lang="ru-RU" dirty="0"/>
              <a:t>Сбор информации о дополнительных ресурсах для проведения урока –онлайн (ссылки на интернет ресурсы).</a:t>
            </a:r>
          </a:p>
          <a:p>
            <a:r>
              <a:rPr lang="ru-RU" dirty="0"/>
              <a:t>Создание конференции на платформе зум или группы в скайп.</a:t>
            </a:r>
          </a:p>
          <a:p>
            <a:r>
              <a:rPr lang="ru-RU" dirty="0"/>
              <a:t>Отправка ссылок на данное мероприятие ребятам.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31786" cy="1066800"/>
          </a:xfrm>
        </p:spPr>
        <p:txBody>
          <a:bodyPr>
            <a:normAutofit fontScale="90000"/>
          </a:bodyPr>
          <a:lstStyle/>
          <a:p>
            <a:r>
              <a:rPr lang="ru-RU" dirty="0"/>
              <a:t>План урока биологии </a:t>
            </a:r>
            <a:br>
              <a:rPr lang="ru-RU" dirty="0"/>
            </a:br>
            <a:r>
              <a:rPr lang="ru-RU" dirty="0"/>
              <a:t>в 5 классе по теме «Свойства живого»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432511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Видео-фрагмент для обозначения проблемы</a:t>
            </a:r>
          </a:p>
          <a:p>
            <a:pPr marL="109728" indent="0">
              <a:buNone/>
            </a:pPr>
            <a:r>
              <a:rPr lang="en-US" dirty="0">
                <a:solidFill>
                  <a:srgbClr val="7030A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https://www.youtube.com/watch?v=wgG16C_sZ4w&amp;t=50s</a:t>
            </a:r>
            <a:endParaRPr lang="ru-RU" dirty="0">
              <a:solidFill>
                <a:srgbClr val="7030A0"/>
              </a:solidFill>
            </a:endParaRPr>
          </a:p>
          <a:p>
            <a:pPr marL="109728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id="{3A6F0011-D993-451C-93BC-BC69F8228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693" y="2616200"/>
            <a:ext cx="6527800" cy="3705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47A0D925-0167-4BF6-AEA1-57C08F18FD3B}"/>
                  </a:ext>
                </a:extLst>
              </p14:cNvPr>
              <p14:cNvContentPartPr/>
              <p14:nvPr/>
            </p14:nvContentPartPr>
            <p14:xfrm>
              <a:off x="3157813" y="4817400"/>
              <a:ext cx="2210760" cy="118728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47A0D925-0167-4BF6-AEA1-57C08F18FD3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21813" y="4745400"/>
                <a:ext cx="2282400" cy="133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4DEB5172-EF94-482F-AA33-E9233C771B2F}"/>
                  </a:ext>
                </a:extLst>
              </p14:cNvPr>
              <p14:cNvContentPartPr/>
              <p14:nvPr/>
            </p14:nvContentPartPr>
            <p14:xfrm>
              <a:off x="3086893" y="5185680"/>
              <a:ext cx="38880" cy="15120"/>
            </p14:xfrm>
          </p:contentPart>
        </mc:Choice>
        <mc:Fallback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4DEB5172-EF94-482F-AA33-E9233C771B2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033253" y="5078040"/>
                <a:ext cx="146520" cy="23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79E6F9AC-C29E-4F6E-AE28-DC6726A0E060}"/>
                  </a:ext>
                </a:extLst>
              </p14:cNvPr>
              <p14:cNvContentPartPr/>
              <p14:nvPr/>
            </p14:nvContentPartPr>
            <p14:xfrm>
              <a:off x="2820133" y="3715800"/>
              <a:ext cx="333000" cy="1601280"/>
            </p14:xfrm>
          </p:contentPart>
        </mc:Choice>
        <mc:Fallback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79E6F9AC-C29E-4F6E-AE28-DC6726A0E06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766493" y="3608160"/>
                <a:ext cx="440640" cy="181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3" name="Рукописный ввод 12">
                <a:extLst>
                  <a:ext uri="{FF2B5EF4-FFF2-40B4-BE49-F238E27FC236}">
                    <a16:creationId xmlns:a16="http://schemas.microsoft.com/office/drawing/2014/main" id="{78610D12-53A3-4554-A5F6-AC0BDAE9A3AB}"/>
                  </a:ext>
                </a:extLst>
              </p14:cNvPr>
              <p14:cNvContentPartPr/>
              <p14:nvPr/>
            </p14:nvContentPartPr>
            <p14:xfrm>
              <a:off x="2975653" y="2727960"/>
              <a:ext cx="2534400" cy="2149200"/>
            </p14:xfrm>
          </p:contentPart>
        </mc:Choice>
        <mc:Fallback>
          <p:pic>
            <p:nvPicPr>
              <p:cNvPr id="13" name="Рукописный ввод 12">
                <a:extLst>
                  <a:ext uri="{FF2B5EF4-FFF2-40B4-BE49-F238E27FC236}">
                    <a16:creationId xmlns:a16="http://schemas.microsoft.com/office/drawing/2014/main" id="{78610D12-53A3-4554-A5F6-AC0BDAE9A3A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921653" y="2620320"/>
                <a:ext cx="2642040" cy="236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28630E45-8FDC-4F35-8ED8-EE72D9DB8B9E}"/>
                  </a:ext>
                </a:extLst>
              </p14:cNvPr>
              <p14:cNvContentPartPr/>
              <p14:nvPr/>
            </p14:nvContentPartPr>
            <p14:xfrm>
              <a:off x="4059613" y="5887320"/>
              <a:ext cx="809280" cy="898200"/>
            </p14:xfrm>
          </p:contentPart>
        </mc:Choice>
        <mc:Fallback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28630E45-8FDC-4F35-8ED8-EE72D9DB8B9E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005613" y="5779680"/>
                <a:ext cx="916920" cy="111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07298818-857C-4C5C-9A78-DC2FB6449B57}"/>
                  </a:ext>
                </a:extLst>
              </p14:cNvPr>
              <p14:cNvContentPartPr/>
              <p14:nvPr/>
            </p14:nvContentPartPr>
            <p14:xfrm>
              <a:off x="4908853" y="5803467"/>
              <a:ext cx="16200" cy="28800"/>
            </p14:xfrm>
          </p:contentPart>
        </mc:Choice>
        <mc:Fallback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07298818-857C-4C5C-9A78-DC2FB6449B5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55213" y="5695467"/>
                <a:ext cx="123840" cy="24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0B7F6674-D126-4976-8B6C-98809E577236}"/>
                  </a:ext>
                </a:extLst>
              </p14:cNvPr>
              <p14:cNvContentPartPr/>
              <p14:nvPr/>
            </p14:nvContentPartPr>
            <p14:xfrm>
              <a:off x="4848373" y="5738307"/>
              <a:ext cx="180000" cy="124560"/>
            </p14:xfrm>
          </p:contentPart>
        </mc:Choice>
        <mc:Fallback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0B7F6674-D126-4976-8B6C-98809E577236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94733" y="5630307"/>
                <a:ext cx="287640" cy="34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0783A99-BE08-437D-8D16-5E84E26F5F9A}"/>
                  </a:ext>
                </a:extLst>
              </p14:cNvPr>
              <p14:cNvContentPartPr/>
              <p14:nvPr/>
            </p14:nvContentPartPr>
            <p14:xfrm>
              <a:off x="4943053" y="5683227"/>
              <a:ext cx="226440" cy="194760"/>
            </p14:xfrm>
          </p:contentPart>
        </mc:Choice>
        <mc:Fallback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0783A99-BE08-437D-8D16-5E84E26F5F9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89053" y="5575587"/>
                <a:ext cx="334080" cy="41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097C779B-D9D3-4E0D-97C7-8D181D02DD40}"/>
                  </a:ext>
                </a:extLst>
              </p14:cNvPr>
              <p14:cNvContentPartPr/>
              <p14:nvPr/>
            </p14:nvContentPartPr>
            <p14:xfrm>
              <a:off x="5022253" y="5604027"/>
              <a:ext cx="132480" cy="204480"/>
            </p14:xfrm>
          </p:contentPart>
        </mc:Choice>
        <mc:Fallback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097C779B-D9D3-4E0D-97C7-8D181D02DD40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68613" y="5496387"/>
                <a:ext cx="240120" cy="42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501F58C8-9B83-48C8-8B2B-7A338B7DE4A7}"/>
                  </a:ext>
                </a:extLst>
              </p14:cNvPr>
              <p14:cNvContentPartPr/>
              <p14:nvPr/>
            </p14:nvContentPartPr>
            <p14:xfrm>
              <a:off x="4839733" y="5295867"/>
              <a:ext cx="393120" cy="616320"/>
            </p14:xfrm>
          </p:contentPart>
        </mc:Choice>
        <mc:Fallback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501F58C8-9B83-48C8-8B2B-7A338B7DE4A7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786093" y="5188227"/>
                <a:ext cx="500760" cy="83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B5665749-9A4D-4F48-A4D7-44598317E6A3}"/>
                  </a:ext>
                </a:extLst>
              </p14:cNvPr>
              <p14:cNvContentPartPr/>
              <p14:nvPr/>
            </p14:nvContentPartPr>
            <p14:xfrm>
              <a:off x="4987333" y="5304507"/>
              <a:ext cx="219600" cy="486720"/>
            </p14:xfrm>
          </p:contentPart>
        </mc:Choice>
        <mc:Fallback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B5665749-9A4D-4F48-A4D7-44598317E6A3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933693" y="5196867"/>
                <a:ext cx="327240" cy="70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4AE0AD1-E845-40B7-A10C-B2600694DA77}"/>
                  </a:ext>
                </a:extLst>
              </p14:cNvPr>
              <p14:cNvContentPartPr/>
              <p14:nvPr/>
            </p14:nvContentPartPr>
            <p14:xfrm>
              <a:off x="4677013" y="5909667"/>
              <a:ext cx="388080" cy="250200"/>
            </p14:xfrm>
          </p:contentPart>
        </mc:Choice>
        <mc:Fallback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4AE0AD1-E845-40B7-A10C-B2600694DA7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623013" y="5802027"/>
                <a:ext cx="495720" cy="46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23" name="Рукописный ввод 22">
                <a:extLst>
                  <a:ext uri="{FF2B5EF4-FFF2-40B4-BE49-F238E27FC236}">
                    <a16:creationId xmlns:a16="http://schemas.microsoft.com/office/drawing/2014/main" id="{D4331551-5D24-40EC-BA91-4CEEDAB00369}"/>
                  </a:ext>
                </a:extLst>
              </p14:cNvPr>
              <p14:cNvContentPartPr/>
              <p14:nvPr/>
            </p14:nvContentPartPr>
            <p14:xfrm>
              <a:off x="4613293" y="6034947"/>
              <a:ext cx="230760" cy="181800"/>
            </p14:xfrm>
          </p:contentPart>
        </mc:Choice>
        <mc:Fallback>
          <p:pic>
            <p:nvPicPr>
              <p:cNvPr id="23" name="Рукописный ввод 22">
                <a:extLst>
                  <a:ext uri="{FF2B5EF4-FFF2-40B4-BE49-F238E27FC236}">
                    <a16:creationId xmlns:a16="http://schemas.microsoft.com/office/drawing/2014/main" id="{D4331551-5D24-40EC-BA91-4CEEDAB00369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559293" y="5926947"/>
                <a:ext cx="338400" cy="39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C7B29147-9A51-4D58-8F8A-E68FA2E748AD}"/>
                  </a:ext>
                </a:extLst>
              </p14:cNvPr>
              <p14:cNvContentPartPr/>
              <p14:nvPr/>
            </p14:nvContentPartPr>
            <p14:xfrm>
              <a:off x="4166173" y="6711387"/>
              <a:ext cx="10080" cy="27360"/>
            </p14:xfrm>
          </p:contentPart>
        </mc:Choice>
        <mc:Fallback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C7B29147-9A51-4D58-8F8A-E68FA2E748AD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112173" y="6603747"/>
                <a:ext cx="117720" cy="24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36FC147B-5B41-46A7-98D0-FF0E7152B729}"/>
                  </a:ext>
                </a:extLst>
              </p14:cNvPr>
              <p14:cNvContentPartPr/>
              <p14:nvPr/>
            </p14:nvContentPartPr>
            <p14:xfrm>
              <a:off x="4080133" y="6736947"/>
              <a:ext cx="48240" cy="64800"/>
            </p14:xfrm>
          </p:contentPart>
        </mc:Choice>
        <mc:Fallback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id="{36FC147B-5B41-46A7-98D0-FF0E7152B72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26133" y="6629307"/>
                <a:ext cx="155880" cy="28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26" name="Рукописный ввод 25">
                <a:extLst>
                  <a:ext uri="{FF2B5EF4-FFF2-40B4-BE49-F238E27FC236}">
                    <a16:creationId xmlns:a16="http://schemas.microsoft.com/office/drawing/2014/main" id="{86B11463-5548-42E9-AD95-378A5B05CBFB}"/>
                  </a:ext>
                </a:extLst>
              </p14:cNvPr>
              <p14:cNvContentPartPr/>
              <p14:nvPr/>
            </p14:nvContentPartPr>
            <p14:xfrm>
              <a:off x="3993373" y="6723987"/>
              <a:ext cx="84600" cy="102600"/>
            </p14:xfrm>
          </p:contentPart>
        </mc:Choice>
        <mc:Fallback>
          <p:pic>
            <p:nvPicPr>
              <p:cNvPr id="26" name="Рукописный ввод 25">
                <a:extLst>
                  <a:ext uri="{FF2B5EF4-FFF2-40B4-BE49-F238E27FC236}">
                    <a16:creationId xmlns:a16="http://schemas.microsoft.com/office/drawing/2014/main" id="{86B11463-5548-42E9-AD95-378A5B05CBFB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39733" y="6615987"/>
                <a:ext cx="192240" cy="31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27" name="Рукописный ввод 26">
                <a:extLst>
                  <a:ext uri="{FF2B5EF4-FFF2-40B4-BE49-F238E27FC236}">
                    <a16:creationId xmlns:a16="http://schemas.microsoft.com/office/drawing/2014/main" id="{EE0B10F7-C75B-4547-8F2A-AFB0272AF73D}"/>
                  </a:ext>
                </a:extLst>
              </p14:cNvPr>
              <p14:cNvContentPartPr/>
              <p14:nvPr/>
            </p14:nvContentPartPr>
            <p14:xfrm>
              <a:off x="5542813" y="2781627"/>
              <a:ext cx="2205360" cy="2484360"/>
            </p14:xfrm>
          </p:contentPart>
        </mc:Choice>
        <mc:Fallback>
          <p:pic>
            <p:nvPicPr>
              <p:cNvPr id="27" name="Рукописный ввод 26">
                <a:extLst>
                  <a:ext uri="{FF2B5EF4-FFF2-40B4-BE49-F238E27FC236}">
                    <a16:creationId xmlns:a16="http://schemas.microsoft.com/office/drawing/2014/main" id="{EE0B10F7-C75B-4547-8F2A-AFB0272AF73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9173" y="2673627"/>
                <a:ext cx="2313000" cy="270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8">
            <p14:nvContentPartPr>
              <p14:cNvPr id="28" name="Рукописный ввод 27">
                <a:extLst>
                  <a:ext uri="{FF2B5EF4-FFF2-40B4-BE49-F238E27FC236}">
                    <a16:creationId xmlns:a16="http://schemas.microsoft.com/office/drawing/2014/main" id="{F77ED9A6-6A64-4025-990B-2A91F594DFFA}"/>
                  </a:ext>
                </a:extLst>
              </p14:cNvPr>
              <p14:cNvContentPartPr/>
              <p14:nvPr/>
            </p14:nvContentPartPr>
            <p14:xfrm>
              <a:off x="5590333" y="2708187"/>
              <a:ext cx="2133000" cy="2842560"/>
            </p14:xfrm>
          </p:contentPart>
        </mc:Choice>
        <mc:Fallback>
          <p:pic>
            <p:nvPicPr>
              <p:cNvPr id="28" name="Рукописный ввод 27">
                <a:extLst>
                  <a:ext uri="{FF2B5EF4-FFF2-40B4-BE49-F238E27FC236}">
                    <a16:creationId xmlns:a16="http://schemas.microsoft.com/office/drawing/2014/main" id="{F77ED9A6-6A64-4025-990B-2A91F594DFFA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536333" y="2600187"/>
                <a:ext cx="2240640" cy="305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0">
            <p14:nvContentPartPr>
              <p14:cNvPr id="29" name="Рукописный ввод 28">
                <a:extLst>
                  <a:ext uri="{FF2B5EF4-FFF2-40B4-BE49-F238E27FC236}">
                    <a16:creationId xmlns:a16="http://schemas.microsoft.com/office/drawing/2014/main" id="{8DBB097D-05EE-4008-99AE-76124F5177AE}"/>
                  </a:ext>
                </a:extLst>
              </p14:cNvPr>
              <p14:cNvContentPartPr/>
              <p14:nvPr/>
            </p14:nvContentPartPr>
            <p14:xfrm>
              <a:off x="7478893" y="4873587"/>
              <a:ext cx="367560" cy="547920"/>
            </p14:xfrm>
          </p:contentPart>
        </mc:Choice>
        <mc:Fallback>
          <p:pic>
            <p:nvPicPr>
              <p:cNvPr id="29" name="Рукописный ввод 28">
                <a:extLst>
                  <a:ext uri="{FF2B5EF4-FFF2-40B4-BE49-F238E27FC236}">
                    <a16:creationId xmlns:a16="http://schemas.microsoft.com/office/drawing/2014/main" id="{8DBB097D-05EE-4008-99AE-76124F5177A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425253" y="4765947"/>
                <a:ext cx="475200" cy="76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2">
            <p14:nvContentPartPr>
              <p14:cNvPr id="30" name="Рукописный ввод 29">
                <a:extLst>
                  <a:ext uri="{FF2B5EF4-FFF2-40B4-BE49-F238E27FC236}">
                    <a16:creationId xmlns:a16="http://schemas.microsoft.com/office/drawing/2014/main" id="{4CF1F2BC-104D-4EA8-858B-CCFADE63932D}"/>
                  </a:ext>
                </a:extLst>
              </p14:cNvPr>
              <p14:cNvContentPartPr/>
              <p14:nvPr/>
            </p14:nvContentPartPr>
            <p14:xfrm>
              <a:off x="7751773" y="5249067"/>
              <a:ext cx="101160" cy="176760"/>
            </p14:xfrm>
          </p:contentPart>
        </mc:Choice>
        <mc:Fallback>
          <p:pic>
            <p:nvPicPr>
              <p:cNvPr id="30" name="Рукописный ввод 29">
                <a:extLst>
                  <a:ext uri="{FF2B5EF4-FFF2-40B4-BE49-F238E27FC236}">
                    <a16:creationId xmlns:a16="http://schemas.microsoft.com/office/drawing/2014/main" id="{4CF1F2BC-104D-4EA8-858B-CCFADE63932D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97773" y="5141427"/>
                <a:ext cx="208800" cy="39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4">
            <p14:nvContentPartPr>
              <p14:cNvPr id="31" name="Рукописный ввод 30">
                <a:extLst>
                  <a:ext uri="{FF2B5EF4-FFF2-40B4-BE49-F238E27FC236}">
                    <a16:creationId xmlns:a16="http://schemas.microsoft.com/office/drawing/2014/main" id="{63D61787-52AF-4B3F-B9BC-25C4A92BFD19}"/>
                  </a:ext>
                </a:extLst>
              </p14:cNvPr>
              <p14:cNvContentPartPr/>
              <p14:nvPr/>
            </p14:nvContentPartPr>
            <p14:xfrm>
              <a:off x="7761853" y="5303787"/>
              <a:ext cx="77400" cy="146880"/>
            </p14:xfrm>
          </p:contentPart>
        </mc:Choice>
        <mc:Fallback>
          <p:pic>
            <p:nvPicPr>
              <p:cNvPr id="31" name="Рукописный ввод 30">
                <a:extLst>
                  <a:ext uri="{FF2B5EF4-FFF2-40B4-BE49-F238E27FC236}">
                    <a16:creationId xmlns:a16="http://schemas.microsoft.com/office/drawing/2014/main" id="{63D61787-52AF-4B3F-B9BC-25C4A92BFD19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707853" y="5196147"/>
                <a:ext cx="185040" cy="36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6">
            <p14:nvContentPartPr>
              <p14:cNvPr id="32" name="Рукописный ввод 31">
                <a:extLst>
                  <a:ext uri="{FF2B5EF4-FFF2-40B4-BE49-F238E27FC236}">
                    <a16:creationId xmlns:a16="http://schemas.microsoft.com/office/drawing/2014/main" id="{E57B4A5A-0722-4EFF-998E-F3AE1B549115}"/>
                  </a:ext>
                </a:extLst>
              </p14:cNvPr>
              <p14:cNvContentPartPr/>
              <p14:nvPr/>
            </p14:nvContentPartPr>
            <p14:xfrm>
              <a:off x="5475853" y="5395947"/>
              <a:ext cx="147960" cy="252000"/>
            </p14:xfrm>
          </p:contentPart>
        </mc:Choice>
        <mc:Fallback>
          <p:pic>
            <p:nvPicPr>
              <p:cNvPr id="32" name="Рукописный ввод 31">
                <a:extLst>
                  <a:ext uri="{FF2B5EF4-FFF2-40B4-BE49-F238E27FC236}">
                    <a16:creationId xmlns:a16="http://schemas.microsoft.com/office/drawing/2014/main" id="{E57B4A5A-0722-4EFF-998E-F3AE1B549115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421853" y="5287947"/>
                <a:ext cx="255600" cy="4676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4101D-95D5-4C9F-9818-93EB57D33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00328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dirty="0"/>
              <a:t>Определение темы урока</a:t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E97DAE-C21A-4A22-BC21-5D08BF07DE7F}"/>
              </a:ext>
            </a:extLst>
          </p:cNvPr>
          <p:cNvSpPr txBox="1"/>
          <p:nvPr/>
        </p:nvSpPr>
        <p:spPr>
          <a:xfrm>
            <a:off x="254000" y="2744673"/>
            <a:ext cx="7696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7030A0"/>
                </a:solidFill>
              </a:rPr>
              <a:t>Объяснение темы с использованием кластера 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279E9917-1475-4DED-AF66-3537B7D95533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8686800" y="1143000"/>
            <a:ext cx="228600" cy="5431536"/>
          </a:xfrm>
        </p:spPr>
        <p:txBody>
          <a:bodyPr/>
          <a:lstStyle/>
          <a:p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4F7BC57-50FB-48F0-B04F-16BF8CE48C45}"/>
                  </a:ext>
                </a:extLst>
              </p14:cNvPr>
              <p14:cNvContentPartPr/>
              <p14:nvPr/>
            </p14:nvContentPartPr>
            <p14:xfrm>
              <a:off x="3513133" y="-110280"/>
              <a:ext cx="644040" cy="108828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4F7BC57-50FB-48F0-B04F-16BF8CE48C4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41133" y="-254280"/>
                <a:ext cx="787680" cy="137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6729B54F-AA44-441E-8F5A-C67085D59DE6}"/>
                  </a:ext>
                </a:extLst>
              </p14:cNvPr>
              <p14:cNvContentPartPr/>
              <p14:nvPr/>
            </p14:nvContentPartPr>
            <p14:xfrm>
              <a:off x="3504493" y="427893"/>
              <a:ext cx="521280" cy="54576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6729B54F-AA44-441E-8F5A-C67085D59DE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432493" y="283893"/>
                <a:ext cx="664920" cy="83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447AA64B-D029-479A-BD98-5D39484CAC5D}"/>
                  </a:ext>
                </a:extLst>
              </p14:cNvPr>
              <p14:cNvContentPartPr/>
              <p14:nvPr/>
            </p14:nvContentPartPr>
            <p14:xfrm>
              <a:off x="-449027" y="896973"/>
              <a:ext cx="360" cy="360"/>
            </p14:xfrm>
          </p:contentPart>
        </mc:Choice>
        <mc:Fallback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447AA64B-D029-479A-BD98-5D39484CAC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466667" y="879333"/>
                <a:ext cx="3600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71DB9E41-9156-46F1-9707-8106ED31F747}"/>
              </a:ext>
            </a:extLst>
          </p:cNvPr>
          <p:cNvGrpSpPr/>
          <p:nvPr/>
        </p:nvGrpSpPr>
        <p:grpSpPr>
          <a:xfrm>
            <a:off x="884053" y="1478013"/>
            <a:ext cx="254160" cy="530640"/>
            <a:chOff x="884053" y="1478013"/>
            <a:chExt cx="254160" cy="530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35" name="Рукописный ввод 34">
                  <a:extLst>
                    <a:ext uri="{FF2B5EF4-FFF2-40B4-BE49-F238E27FC236}">
                      <a16:creationId xmlns:a16="http://schemas.microsoft.com/office/drawing/2014/main" id="{D480D4DC-9F0A-4942-9D97-04443A37C566}"/>
                    </a:ext>
                  </a:extLst>
                </p14:cNvPr>
                <p14:cNvContentPartPr/>
                <p14:nvPr/>
              </p14:nvContentPartPr>
              <p14:xfrm>
                <a:off x="1089253" y="1504293"/>
                <a:ext cx="15840" cy="15120"/>
              </p14:xfrm>
            </p:contentPart>
          </mc:Choice>
          <mc:Fallback>
            <p:pic>
              <p:nvPicPr>
                <p:cNvPr id="35" name="Рукописный ввод 34">
                  <a:extLst>
                    <a:ext uri="{FF2B5EF4-FFF2-40B4-BE49-F238E27FC236}">
                      <a16:creationId xmlns:a16="http://schemas.microsoft.com/office/drawing/2014/main" id="{D480D4DC-9F0A-4942-9D97-04443A37C566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071613" y="1486293"/>
                  <a:ext cx="51480" cy="5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36" name="Рукописный ввод 35">
                  <a:extLst>
                    <a:ext uri="{FF2B5EF4-FFF2-40B4-BE49-F238E27FC236}">
                      <a16:creationId xmlns:a16="http://schemas.microsoft.com/office/drawing/2014/main" id="{6BE3CA33-EA9B-486A-A7D2-A0DD9A17A369}"/>
                    </a:ext>
                  </a:extLst>
                </p14:cNvPr>
                <p14:cNvContentPartPr/>
                <p14:nvPr/>
              </p14:nvContentPartPr>
              <p14:xfrm>
                <a:off x="884053" y="1478013"/>
                <a:ext cx="254160" cy="530640"/>
              </p14:xfrm>
            </p:contentPart>
          </mc:Choice>
          <mc:Fallback>
            <p:pic>
              <p:nvPicPr>
                <p:cNvPr id="36" name="Рукописный ввод 35">
                  <a:extLst>
                    <a:ext uri="{FF2B5EF4-FFF2-40B4-BE49-F238E27FC236}">
                      <a16:creationId xmlns:a16="http://schemas.microsoft.com/office/drawing/2014/main" id="{6BE3CA33-EA9B-486A-A7D2-A0DD9A17A36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866053" y="1460373"/>
                  <a:ext cx="289800" cy="5662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38" name="Рукописный ввод 37">
                <a:extLst>
                  <a:ext uri="{FF2B5EF4-FFF2-40B4-BE49-F238E27FC236}">
                    <a16:creationId xmlns:a16="http://schemas.microsoft.com/office/drawing/2014/main" id="{93A69A27-823E-4F22-9082-BD8AC0FD84D3}"/>
                  </a:ext>
                </a:extLst>
              </p14:cNvPr>
              <p14:cNvContentPartPr/>
              <p14:nvPr/>
            </p14:nvContentPartPr>
            <p14:xfrm>
              <a:off x="342253" y="1966533"/>
              <a:ext cx="297000" cy="347400"/>
            </p14:xfrm>
          </p:contentPart>
        </mc:Choice>
        <mc:Fallback>
          <p:pic>
            <p:nvPicPr>
              <p:cNvPr id="38" name="Рукописный ввод 37">
                <a:extLst>
                  <a:ext uri="{FF2B5EF4-FFF2-40B4-BE49-F238E27FC236}">
                    <a16:creationId xmlns:a16="http://schemas.microsoft.com/office/drawing/2014/main" id="{93A69A27-823E-4F22-9082-BD8AC0FD84D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24253" y="1948893"/>
                <a:ext cx="332640" cy="38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39" name="Рукописный ввод 38">
                <a:extLst>
                  <a:ext uri="{FF2B5EF4-FFF2-40B4-BE49-F238E27FC236}">
                    <a16:creationId xmlns:a16="http://schemas.microsoft.com/office/drawing/2014/main" id="{FB713347-8A74-43DA-B6D0-9B162A75BD9B}"/>
                  </a:ext>
                </a:extLst>
              </p14:cNvPr>
              <p14:cNvContentPartPr/>
              <p14:nvPr/>
            </p14:nvContentPartPr>
            <p14:xfrm>
              <a:off x="567613" y="2092173"/>
              <a:ext cx="200880" cy="195120"/>
            </p14:xfrm>
          </p:contentPart>
        </mc:Choice>
        <mc:Fallback>
          <p:pic>
            <p:nvPicPr>
              <p:cNvPr id="39" name="Рукописный ввод 38">
                <a:extLst>
                  <a:ext uri="{FF2B5EF4-FFF2-40B4-BE49-F238E27FC236}">
                    <a16:creationId xmlns:a16="http://schemas.microsoft.com/office/drawing/2014/main" id="{FB713347-8A74-43DA-B6D0-9B162A75BD9B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49613" y="2074533"/>
                <a:ext cx="236520" cy="23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40" name="Рукописный ввод 39">
                <a:extLst>
                  <a:ext uri="{FF2B5EF4-FFF2-40B4-BE49-F238E27FC236}">
                    <a16:creationId xmlns:a16="http://schemas.microsoft.com/office/drawing/2014/main" id="{60FA3CF0-DB9E-4E51-80DE-4C28ECBD84C8}"/>
                  </a:ext>
                </a:extLst>
              </p14:cNvPr>
              <p14:cNvContentPartPr/>
              <p14:nvPr/>
            </p14:nvContentPartPr>
            <p14:xfrm>
              <a:off x="447013" y="1938093"/>
              <a:ext cx="340920" cy="135000"/>
            </p14:xfrm>
          </p:contentPart>
        </mc:Choice>
        <mc:Fallback>
          <p:pic>
            <p:nvPicPr>
              <p:cNvPr id="40" name="Рукописный ввод 39">
                <a:extLst>
                  <a:ext uri="{FF2B5EF4-FFF2-40B4-BE49-F238E27FC236}">
                    <a16:creationId xmlns:a16="http://schemas.microsoft.com/office/drawing/2014/main" id="{60FA3CF0-DB9E-4E51-80DE-4C28ECBD84C8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29013" y="1920453"/>
                <a:ext cx="376560" cy="17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41" name="Рукописный ввод 40">
                <a:extLst>
                  <a:ext uri="{FF2B5EF4-FFF2-40B4-BE49-F238E27FC236}">
                    <a16:creationId xmlns:a16="http://schemas.microsoft.com/office/drawing/2014/main" id="{71BEF655-CAA6-4C9F-B7EC-DCD003F97B7D}"/>
                  </a:ext>
                </a:extLst>
              </p14:cNvPr>
              <p14:cNvContentPartPr/>
              <p14:nvPr/>
            </p14:nvContentPartPr>
            <p14:xfrm>
              <a:off x="665173" y="2070573"/>
              <a:ext cx="518760" cy="398880"/>
            </p14:xfrm>
          </p:contentPart>
        </mc:Choice>
        <mc:Fallback>
          <p:pic>
            <p:nvPicPr>
              <p:cNvPr id="41" name="Рукописный ввод 40">
                <a:extLst>
                  <a:ext uri="{FF2B5EF4-FFF2-40B4-BE49-F238E27FC236}">
                    <a16:creationId xmlns:a16="http://schemas.microsoft.com/office/drawing/2014/main" id="{71BEF655-CAA6-4C9F-B7EC-DCD003F97B7D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47173" y="2052573"/>
                <a:ext cx="554400" cy="43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42" name="Рукописный ввод 41">
                <a:extLst>
                  <a:ext uri="{FF2B5EF4-FFF2-40B4-BE49-F238E27FC236}">
                    <a16:creationId xmlns:a16="http://schemas.microsoft.com/office/drawing/2014/main" id="{25D5D3A5-55A5-4C67-BA31-BD79AA6B49CD}"/>
                  </a:ext>
                </a:extLst>
              </p14:cNvPr>
              <p14:cNvContentPartPr/>
              <p14:nvPr/>
            </p14:nvContentPartPr>
            <p14:xfrm>
              <a:off x="1119133" y="2101893"/>
              <a:ext cx="167760" cy="387360"/>
            </p14:xfrm>
          </p:contentPart>
        </mc:Choice>
        <mc:Fallback>
          <p:pic>
            <p:nvPicPr>
              <p:cNvPr id="42" name="Рукописный ввод 41">
                <a:extLst>
                  <a:ext uri="{FF2B5EF4-FFF2-40B4-BE49-F238E27FC236}">
                    <a16:creationId xmlns:a16="http://schemas.microsoft.com/office/drawing/2014/main" id="{25D5D3A5-55A5-4C67-BA31-BD79AA6B49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101493" y="2084253"/>
                <a:ext cx="203400" cy="42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43" name="Рукописный ввод 42">
                <a:extLst>
                  <a:ext uri="{FF2B5EF4-FFF2-40B4-BE49-F238E27FC236}">
                    <a16:creationId xmlns:a16="http://schemas.microsoft.com/office/drawing/2014/main" id="{6A383A07-730F-4E74-BCBA-12D0FC8C9DA0}"/>
                  </a:ext>
                </a:extLst>
              </p14:cNvPr>
              <p14:cNvContentPartPr/>
              <p14:nvPr/>
            </p14:nvContentPartPr>
            <p14:xfrm>
              <a:off x="1360693" y="2097213"/>
              <a:ext cx="285120" cy="195120"/>
            </p14:xfrm>
          </p:contentPart>
        </mc:Choice>
        <mc:Fallback>
          <p:pic>
            <p:nvPicPr>
              <p:cNvPr id="43" name="Рукописный ввод 42">
                <a:extLst>
                  <a:ext uri="{FF2B5EF4-FFF2-40B4-BE49-F238E27FC236}">
                    <a16:creationId xmlns:a16="http://schemas.microsoft.com/office/drawing/2014/main" id="{6A383A07-730F-4E74-BCBA-12D0FC8C9DA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343053" y="2079213"/>
                <a:ext cx="320760" cy="23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44" name="Рукописный ввод 43">
                <a:extLst>
                  <a:ext uri="{FF2B5EF4-FFF2-40B4-BE49-F238E27FC236}">
                    <a16:creationId xmlns:a16="http://schemas.microsoft.com/office/drawing/2014/main" id="{5BBB0168-FE7B-4FE4-8DA3-40ED2C5DD48F}"/>
                  </a:ext>
                </a:extLst>
              </p14:cNvPr>
              <p14:cNvContentPartPr/>
              <p14:nvPr/>
            </p14:nvContentPartPr>
            <p14:xfrm>
              <a:off x="835093" y="1902813"/>
              <a:ext cx="151200" cy="105480"/>
            </p14:xfrm>
          </p:contentPart>
        </mc:Choice>
        <mc:Fallback>
          <p:pic>
            <p:nvPicPr>
              <p:cNvPr id="44" name="Рукописный ввод 43">
                <a:extLst>
                  <a:ext uri="{FF2B5EF4-FFF2-40B4-BE49-F238E27FC236}">
                    <a16:creationId xmlns:a16="http://schemas.microsoft.com/office/drawing/2014/main" id="{5BBB0168-FE7B-4FE4-8DA3-40ED2C5DD48F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817093" y="1885173"/>
                <a:ext cx="186840" cy="14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45" name="Рукописный ввод 44">
                <a:extLst>
                  <a:ext uri="{FF2B5EF4-FFF2-40B4-BE49-F238E27FC236}">
                    <a16:creationId xmlns:a16="http://schemas.microsoft.com/office/drawing/2014/main" id="{0A92D4C9-2E80-4AF4-A391-EB1B2A1CD6E9}"/>
                  </a:ext>
                </a:extLst>
              </p14:cNvPr>
              <p14:cNvContentPartPr/>
              <p14:nvPr/>
            </p14:nvContentPartPr>
            <p14:xfrm>
              <a:off x="1630693" y="2091813"/>
              <a:ext cx="426960" cy="181440"/>
            </p14:xfrm>
          </p:contentPart>
        </mc:Choice>
        <mc:Fallback>
          <p:pic>
            <p:nvPicPr>
              <p:cNvPr id="45" name="Рукописный ввод 44">
                <a:extLst>
                  <a:ext uri="{FF2B5EF4-FFF2-40B4-BE49-F238E27FC236}">
                    <a16:creationId xmlns:a16="http://schemas.microsoft.com/office/drawing/2014/main" id="{0A92D4C9-2E80-4AF4-A391-EB1B2A1CD6E9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13053" y="2073813"/>
                <a:ext cx="462600" cy="21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46" name="Рукописный ввод 45">
                <a:extLst>
                  <a:ext uri="{FF2B5EF4-FFF2-40B4-BE49-F238E27FC236}">
                    <a16:creationId xmlns:a16="http://schemas.microsoft.com/office/drawing/2014/main" id="{F635C66D-71DB-4F9B-BF0D-8574C7196B37}"/>
                  </a:ext>
                </a:extLst>
              </p14:cNvPr>
              <p14:cNvContentPartPr/>
              <p14:nvPr/>
            </p14:nvContentPartPr>
            <p14:xfrm>
              <a:off x="1972333" y="2100813"/>
              <a:ext cx="411480" cy="168480"/>
            </p14:xfrm>
          </p:contentPart>
        </mc:Choice>
        <mc:Fallback>
          <p:pic>
            <p:nvPicPr>
              <p:cNvPr id="46" name="Рукописный ввод 45">
                <a:extLst>
                  <a:ext uri="{FF2B5EF4-FFF2-40B4-BE49-F238E27FC236}">
                    <a16:creationId xmlns:a16="http://schemas.microsoft.com/office/drawing/2014/main" id="{F635C66D-71DB-4F9B-BF0D-8574C7196B37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954333" y="2083173"/>
                <a:ext cx="447120" cy="20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47" name="Рукописный ввод 46">
                <a:extLst>
                  <a:ext uri="{FF2B5EF4-FFF2-40B4-BE49-F238E27FC236}">
                    <a16:creationId xmlns:a16="http://schemas.microsoft.com/office/drawing/2014/main" id="{CD456A54-90BB-4CB9-8580-5031736C95F0}"/>
                  </a:ext>
                </a:extLst>
              </p14:cNvPr>
              <p14:cNvContentPartPr/>
              <p14:nvPr/>
            </p14:nvContentPartPr>
            <p14:xfrm>
              <a:off x="2603773" y="2063013"/>
              <a:ext cx="704520" cy="219240"/>
            </p14:xfrm>
          </p:contentPart>
        </mc:Choice>
        <mc:Fallback>
          <p:pic>
            <p:nvPicPr>
              <p:cNvPr id="47" name="Рукописный ввод 46">
                <a:extLst>
                  <a:ext uri="{FF2B5EF4-FFF2-40B4-BE49-F238E27FC236}">
                    <a16:creationId xmlns:a16="http://schemas.microsoft.com/office/drawing/2014/main" id="{CD456A54-90BB-4CB9-8580-5031736C95F0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585773" y="2045373"/>
                <a:ext cx="740160" cy="254880"/>
              </a:xfrm>
              <a:prstGeom prst="rect">
                <a:avLst/>
              </a:prstGeom>
            </p:spPr>
          </p:pic>
        </mc:Fallback>
      </mc:AlternateContent>
      <p:grpSp>
        <p:nvGrpSpPr>
          <p:cNvPr id="70" name="Группа 69">
            <a:extLst>
              <a:ext uri="{FF2B5EF4-FFF2-40B4-BE49-F238E27FC236}">
                <a16:creationId xmlns:a16="http://schemas.microsoft.com/office/drawing/2014/main" id="{6B5A7048-00BD-41D8-A4CD-34775B81898D}"/>
              </a:ext>
            </a:extLst>
          </p:cNvPr>
          <p:cNvGrpSpPr/>
          <p:nvPr/>
        </p:nvGrpSpPr>
        <p:grpSpPr>
          <a:xfrm>
            <a:off x="3357973" y="1804893"/>
            <a:ext cx="4965840" cy="581400"/>
            <a:chOff x="3357973" y="1804893"/>
            <a:chExt cx="4965840" cy="581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57" name="Рукописный ввод 56">
                  <a:extLst>
                    <a:ext uri="{FF2B5EF4-FFF2-40B4-BE49-F238E27FC236}">
                      <a16:creationId xmlns:a16="http://schemas.microsoft.com/office/drawing/2014/main" id="{AFC5C14B-DEB9-41D9-82DA-B1DC02C9EDB4}"/>
                    </a:ext>
                  </a:extLst>
                </p14:cNvPr>
                <p14:cNvContentPartPr/>
                <p14:nvPr/>
              </p14:nvContentPartPr>
              <p14:xfrm>
                <a:off x="3357973" y="1876173"/>
                <a:ext cx="329760" cy="401040"/>
              </p14:xfrm>
            </p:contentPart>
          </mc:Choice>
          <mc:Fallback>
            <p:pic>
              <p:nvPicPr>
                <p:cNvPr id="57" name="Рукописный ввод 56">
                  <a:extLst>
                    <a:ext uri="{FF2B5EF4-FFF2-40B4-BE49-F238E27FC236}">
                      <a16:creationId xmlns:a16="http://schemas.microsoft.com/office/drawing/2014/main" id="{AFC5C14B-DEB9-41D9-82DA-B1DC02C9EDB4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3340333" y="1858173"/>
                  <a:ext cx="365400" cy="43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58" name="Рукописный ввод 57">
                  <a:extLst>
                    <a:ext uri="{FF2B5EF4-FFF2-40B4-BE49-F238E27FC236}">
                      <a16:creationId xmlns:a16="http://schemas.microsoft.com/office/drawing/2014/main" id="{4FAE37ED-B3ED-4AB7-8178-E620A57EC8C2}"/>
                    </a:ext>
                  </a:extLst>
                </p14:cNvPr>
                <p14:cNvContentPartPr/>
                <p14:nvPr/>
              </p14:nvContentPartPr>
              <p14:xfrm>
                <a:off x="3761173" y="2092893"/>
                <a:ext cx="274680" cy="173880"/>
              </p14:xfrm>
            </p:contentPart>
          </mc:Choice>
          <mc:Fallback>
            <p:pic>
              <p:nvPicPr>
                <p:cNvPr id="58" name="Рукописный ввод 57">
                  <a:extLst>
                    <a:ext uri="{FF2B5EF4-FFF2-40B4-BE49-F238E27FC236}">
                      <a16:creationId xmlns:a16="http://schemas.microsoft.com/office/drawing/2014/main" id="{4FAE37ED-B3ED-4AB7-8178-E620A57EC8C2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3743533" y="2074893"/>
                  <a:ext cx="310320" cy="20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59" name="Рукописный ввод 58">
                  <a:extLst>
                    <a:ext uri="{FF2B5EF4-FFF2-40B4-BE49-F238E27FC236}">
                      <a16:creationId xmlns:a16="http://schemas.microsoft.com/office/drawing/2014/main" id="{007D7F00-E277-4860-B1D4-4E5F52CC5FBA}"/>
                    </a:ext>
                  </a:extLst>
                </p14:cNvPr>
                <p14:cNvContentPartPr/>
                <p14:nvPr/>
              </p14:nvContentPartPr>
              <p14:xfrm>
                <a:off x="3726613" y="2102613"/>
                <a:ext cx="65520" cy="51480"/>
              </p14:xfrm>
            </p:contentPart>
          </mc:Choice>
          <mc:Fallback>
            <p:pic>
              <p:nvPicPr>
                <p:cNvPr id="59" name="Рукописный ввод 58">
                  <a:extLst>
                    <a:ext uri="{FF2B5EF4-FFF2-40B4-BE49-F238E27FC236}">
                      <a16:creationId xmlns:a16="http://schemas.microsoft.com/office/drawing/2014/main" id="{007D7F00-E277-4860-B1D4-4E5F52CC5FBA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3708613" y="2084973"/>
                  <a:ext cx="101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61" name="Рукописный ввод 60">
                  <a:extLst>
                    <a:ext uri="{FF2B5EF4-FFF2-40B4-BE49-F238E27FC236}">
                      <a16:creationId xmlns:a16="http://schemas.microsoft.com/office/drawing/2014/main" id="{5938B4B6-FF39-4AFD-8C6D-E07C0E647BB1}"/>
                    </a:ext>
                  </a:extLst>
                </p14:cNvPr>
                <p14:cNvContentPartPr/>
                <p14:nvPr/>
              </p14:nvContentPartPr>
              <p14:xfrm>
                <a:off x="4083733" y="2125293"/>
                <a:ext cx="663480" cy="103680"/>
              </p14:xfrm>
            </p:contentPart>
          </mc:Choice>
          <mc:Fallback>
            <p:pic>
              <p:nvPicPr>
                <p:cNvPr id="61" name="Рукописный ввод 60">
                  <a:extLst>
                    <a:ext uri="{FF2B5EF4-FFF2-40B4-BE49-F238E27FC236}">
                      <a16:creationId xmlns:a16="http://schemas.microsoft.com/office/drawing/2014/main" id="{5938B4B6-FF39-4AFD-8C6D-E07C0E647BB1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4065733" y="2107293"/>
                  <a:ext cx="699120" cy="13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62" name="Рукописный ввод 61">
                  <a:extLst>
                    <a:ext uri="{FF2B5EF4-FFF2-40B4-BE49-F238E27FC236}">
                      <a16:creationId xmlns:a16="http://schemas.microsoft.com/office/drawing/2014/main" id="{2F9CF827-89FC-4724-A1B8-960A7CF781E1}"/>
                    </a:ext>
                  </a:extLst>
                </p14:cNvPr>
                <p14:cNvContentPartPr/>
                <p14:nvPr/>
              </p14:nvContentPartPr>
              <p14:xfrm>
                <a:off x="4944133" y="2057613"/>
                <a:ext cx="177840" cy="229680"/>
              </p14:xfrm>
            </p:contentPart>
          </mc:Choice>
          <mc:Fallback>
            <p:pic>
              <p:nvPicPr>
                <p:cNvPr id="62" name="Рукописный ввод 61">
                  <a:extLst>
                    <a:ext uri="{FF2B5EF4-FFF2-40B4-BE49-F238E27FC236}">
                      <a16:creationId xmlns:a16="http://schemas.microsoft.com/office/drawing/2014/main" id="{2F9CF827-89FC-4724-A1B8-960A7CF781E1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4926133" y="2039973"/>
                  <a:ext cx="213480" cy="26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63" name="Рукописный ввод 62">
                  <a:extLst>
                    <a:ext uri="{FF2B5EF4-FFF2-40B4-BE49-F238E27FC236}">
                      <a16:creationId xmlns:a16="http://schemas.microsoft.com/office/drawing/2014/main" id="{A9B9F141-9096-4EB4-B705-AA7DE29087C3}"/>
                    </a:ext>
                  </a:extLst>
                </p14:cNvPr>
                <p14:cNvContentPartPr/>
                <p14:nvPr/>
              </p14:nvContentPartPr>
              <p14:xfrm>
                <a:off x="5152573" y="1851693"/>
                <a:ext cx="549000" cy="403920"/>
              </p14:xfrm>
            </p:contentPart>
          </mc:Choice>
          <mc:Fallback>
            <p:pic>
              <p:nvPicPr>
                <p:cNvPr id="63" name="Рукописный ввод 62">
                  <a:extLst>
                    <a:ext uri="{FF2B5EF4-FFF2-40B4-BE49-F238E27FC236}">
                      <a16:creationId xmlns:a16="http://schemas.microsoft.com/office/drawing/2014/main" id="{A9B9F141-9096-4EB4-B705-AA7DE29087C3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5134573" y="1834053"/>
                  <a:ext cx="584640" cy="43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64" name="Рукописный ввод 63">
                  <a:extLst>
                    <a:ext uri="{FF2B5EF4-FFF2-40B4-BE49-F238E27FC236}">
                      <a16:creationId xmlns:a16="http://schemas.microsoft.com/office/drawing/2014/main" id="{C24C8E62-E468-40B2-A35D-68E53088FB87}"/>
                    </a:ext>
                  </a:extLst>
                </p14:cNvPr>
                <p14:cNvContentPartPr/>
                <p14:nvPr/>
              </p14:nvContentPartPr>
              <p14:xfrm>
                <a:off x="5674933" y="1975893"/>
                <a:ext cx="100800" cy="26640"/>
              </p14:xfrm>
            </p:contentPart>
          </mc:Choice>
          <mc:Fallback>
            <p:pic>
              <p:nvPicPr>
                <p:cNvPr id="64" name="Рукописный ввод 63">
                  <a:extLst>
                    <a:ext uri="{FF2B5EF4-FFF2-40B4-BE49-F238E27FC236}">
                      <a16:creationId xmlns:a16="http://schemas.microsoft.com/office/drawing/2014/main" id="{C24C8E62-E468-40B2-A35D-68E53088FB87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5657293" y="1957893"/>
                  <a:ext cx="136440" cy="6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65" name="Рукописный ввод 64">
                  <a:extLst>
                    <a:ext uri="{FF2B5EF4-FFF2-40B4-BE49-F238E27FC236}">
                      <a16:creationId xmlns:a16="http://schemas.microsoft.com/office/drawing/2014/main" id="{EE5C3D42-DA32-40A3-A1DE-CA17B073EF03}"/>
                    </a:ext>
                  </a:extLst>
                </p14:cNvPr>
                <p14:cNvContentPartPr/>
                <p14:nvPr/>
              </p14:nvContentPartPr>
              <p14:xfrm>
                <a:off x="5800213" y="1804893"/>
                <a:ext cx="920160" cy="456840"/>
              </p14:xfrm>
            </p:contentPart>
          </mc:Choice>
          <mc:Fallback>
            <p:pic>
              <p:nvPicPr>
                <p:cNvPr id="65" name="Рукописный ввод 64">
                  <a:extLst>
                    <a:ext uri="{FF2B5EF4-FFF2-40B4-BE49-F238E27FC236}">
                      <a16:creationId xmlns:a16="http://schemas.microsoft.com/office/drawing/2014/main" id="{EE5C3D42-DA32-40A3-A1DE-CA17B073EF03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5782573" y="1786893"/>
                  <a:ext cx="955800" cy="49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67" name="Рукописный ввод 66">
                  <a:extLst>
                    <a:ext uri="{FF2B5EF4-FFF2-40B4-BE49-F238E27FC236}">
                      <a16:creationId xmlns:a16="http://schemas.microsoft.com/office/drawing/2014/main" id="{316A371C-A819-4B51-97FD-22369D7A1E43}"/>
                    </a:ext>
                  </a:extLst>
                </p14:cNvPr>
                <p14:cNvContentPartPr/>
                <p14:nvPr/>
              </p14:nvContentPartPr>
              <p14:xfrm>
                <a:off x="7072453" y="2020893"/>
                <a:ext cx="612000" cy="225720"/>
              </p14:xfrm>
            </p:contentPart>
          </mc:Choice>
          <mc:Fallback>
            <p:pic>
              <p:nvPicPr>
                <p:cNvPr id="67" name="Рукописный ввод 66">
                  <a:extLst>
                    <a:ext uri="{FF2B5EF4-FFF2-40B4-BE49-F238E27FC236}">
                      <a16:creationId xmlns:a16="http://schemas.microsoft.com/office/drawing/2014/main" id="{316A371C-A819-4B51-97FD-22369D7A1E43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7054813" y="2003253"/>
                  <a:ext cx="647640" cy="26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68" name="Рукописный ввод 67">
                  <a:extLst>
                    <a:ext uri="{FF2B5EF4-FFF2-40B4-BE49-F238E27FC236}">
                      <a16:creationId xmlns:a16="http://schemas.microsoft.com/office/drawing/2014/main" id="{B2B11F8D-1049-4823-99C7-EF11FB562F09}"/>
                    </a:ext>
                  </a:extLst>
                </p14:cNvPr>
                <p14:cNvContentPartPr/>
                <p14:nvPr/>
              </p14:nvContentPartPr>
              <p14:xfrm>
                <a:off x="7741693" y="1866093"/>
                <a:ext cx="582120" cy="344160"/>
              </p14:xfrm>
            </p:contentPart>
          </mc:Choice>
          <mc:Fallback>
            <p:pic>
              <p:nvPicPr>
                <p:cNvPr id="68" name="Рукописный ввод 67">
                  <a:extLst>
                    <a:ext uri="{FF2B5EF4-FFF2-40B4-BE49-F238E27FC236}">
                      <a16:creationId xmlns:a16="http://schemas.microsoft.com/office/drawing/2014/main" id="{B2B11F8D-1049-4823-99C7-EF11FB562F09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7724053" y="1848093"/>
                  <a:ext cx="617760" cy="37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69" name="Рукописный ввод 68">
                  <a:extLst>
                    <a:ext uri="{FF2B5EF4-FFF2-40B4-BE49-F238E27FC236}">
                      <a16:creationId xmlns:a16="http://schemas.microsoft.com/office/drawing/2014/main" id="{35C601C2-96F5-4244-B0E0-288BD79ED190}"/>
                    </a:ext>
                  </a:extLst>
                </p14:cNvPr>
                <p14:cNvContentPartPr/>
                <p14:nvPr/>
              </p14:nvContentPartPr>
              <p14:xfrm>
                <a:off x="4792933" y="2313933"/>
                <a:ext cx="3493800" cy="72360"/>
              </p14:xfrm>
            </p:contentPart>
          </mc:Choice>
          <mc:Fallback>
            <p:pic>
              <p:nvPicPr>
                <p:cNvPr id="69" name="Рукописный ввод 68">
                  <a:extLst>
                    <a:ext uri="{FF2B5EF4-FFF2-40B4-BE49-F238E27FC236}">
                      <a16:creationId xmlns:a16="http://schemas.microsoft.com/office/drawing/2014/main" id="{35C601C2-96F5-4244-B0E0-288BD79ED190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4775293" y="2295933"/>
                  <a:ext cx="3529440" cy="10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54">
            <p14:nvContentPartPr>
              <p14:cNvPr id="71" name="Рукописный ввод 70">
                <a:extLst>
                  <a:ext uri="{FF2B5EF4-FFF2-40B4-BE49-F238E27FC236}">
                    <a16:creationId xmlns:a16="http://schemas.microsoft.com/office/drawing/2014/main" id="{02E99A5B-249A-4E9D-8887-B146A8AE6737}"/>
                  </a:ext>
                </a:extLst>
              </p14:cNvPr>
              <p14:cNvContentPartPr/>
              <p14:nvPr/>
            </p14:nvContentPartPr>
            <p14:xfrm>
              <a:off x="6027733" y="2427333"/>
              <a:ext cx="1258920" cy="226800"/>
            </p14:xfrm>
          </p:contentPart>
        </mc:Choice>
        <mc:Fallback>
          <p:pic>
            <p:nvPicPr>
              <p:cNvPr id="71" name="Рукописный ввод 70">
                <a:extLst>
                  <a:ext uri="{FF2B5EF4-FFF2-40B4-BE49-F238E27FC236}">
                    <a16:creationId xmlns:a16="http://schemas.microsoft.com/office/drawing/2014/main" id="{02E99A5B-249A-4E9D-8887-B146A8AE67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009733" y="2409693"/>
                <a:ext cx="1294560" cy="262440"/>
              </a:xfrm>
              <a:prstGeom prst="rect">
                <a:avLst/>
              </a:prstGeom>
            </p:spPr>
          </p:pic>
        </mc:Fallback>
      </mc:AlternateContent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EDEC240C-70EC-4D86-B423-A76DFA2D223B}"/>
              </a:ext>
            </a:extLst>
          </p:cNvPr>
          <p:cNvPicPr>
            <a:picLocks noChangeAspect="1"/>
          </p:cNvPicPr>
          <p:nvPr/>
        </p:nvPicPr>
        <p:blipFill rotWithShape="1">
          <a:blip r:embed="rId56"/>
          <a:srcRect l="9763" t="17843" r="9668" b="7778"/>
          <a:stretch/>
        </p:blipFill>
        <p:spPr>
          <a:xfrm>
            <a:off x="1972333" y="3362346"/>
            <a:ext cx="4717853" cy="326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71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8B5374-77FC-4627-BFA7-1469480B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33" y="616430"/>
            <a:ext cx="8534400" cy="1066800"/>
          </a:xfrm>
        </p:spPr>
        <p:txBody>
          <a:bodyPr>
            <a:normAutofit fontScale="90000"/>
          </a:bodyPr>
          <a:lstStyle/>
          <a:p>
            <a:r>
              <a:rPr lang="ru-RU" dirty="0"/>
              <a:t>Фрагмент видео с </a:t>
            </a:r>
            <a:r>
              <a:rPr lang="ru-RU" dirty="0" err="1"/>
              <a:t>ютуб</a:t>
            </a:r>
            <a:r>
              <a:rPr lang="ru-RU" dirty="0"/>
              <a:t>-канала </a:t>
            </a:r>
            <a:r>
              <a:rPr lang="en-US" sz="2700" dirty="0">
                <a:solidFill>
                  <a:srgbClr val="7030A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https://www.youtube.com/watch?v=wgG16C_sZ4w&amp;t=50s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0E3301-EE31-45B2-BE52-46CC4C35D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sz="2800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918804-5685-4AE5-BB57-D426AF2F4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67" y="1661636"/>
            <a:ext cx="3897356" cy="22010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548189-C2A3-422F-ABF1-BC9212186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33" y="4475061"/>
            <a:ext cx="3897356" cy="2210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A192C3-131E-4BAB-9FF5-FCE6D4CC61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1819" y="1661636"/>
            <a:ext cx="3899095" cy="22010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207352E-F5CA-429D-BA52-8FABFE7175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2064" y="4537692"/>
            <a:ext cx="3791917" cy="2156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8800B8F-2B9E-4B5D-A28F-9C28BF695B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3200" y="3124200"/>
            <a:ext cx="3868433" cy="2170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7021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78A134-3CAF-41EC-8429-532741DCD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42731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dirty="0"/>
              <a:t>Фрагмент Гугл таблицы для урока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FA57092A-A831-42C5-9024-E759CFF240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443418F-AC0E-48C5-8A9F-A6C32B4F08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1524000"/>
            <a:ext cx="8869680" cy="492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CEC0D6-0C1C-48BD-B628-C91A554F4C87}"/>
              </a:ext>
            </a:extLst>
          </p:cNvPr>
          <p:cNvSpPr txBox="1"/>
          <p:nvPr/>
        </p:nvSpPr>
        <p:spPr>
          <a:xfrm>
            <a:off x="313266" y="5640738"/>
            <a:ext cx="866986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/>
              <a:t>Заполнение таблицы Гугл по теме (образец)</a:t>
            </a:r>
          </a:p>
          <a:p>
            <a:pPr marL="109728" indent="0">
              <a:buNone/>
            </a:pPr>
            <a:r>
              <a:rPr lang="en-US" sz="1800" dirty="0">
                <a:hlinkClick r:id="rId3"/>
              </a:rPr>
              <a:t>https://docs.google.com/spreadsheets/d/1vszd3wE4Pqel88iZXTTYaVhhUa8WkE-txR3Kl2HgxcE/edit?usp=sharing</a:t>
            </a:r>
            <a:endParaRPr lang="ru-RU" sz="1800" dirty="0"/>
          </a:p>
          <a:p>
            <a:pPr marL="109728" indent="0">
              <a:buNone/>
            </a:pPr>
            <a:r>
              <a:rPr lang="ru-RU" sz="1800" dirty="0"/>
              <a:t>Д/з</a:t>
            </a:r>
          </a:p>
        </p:txBody>
      </p:sp>
    </p:spTree>
    <p:extLst>
      <p:ext uri="{BB962C8B-B14F-4D97-AF65-F5344CB8AC3E}">
        <p14:creationId xmlns:p14="http://schemas.microsoft.com/office/powerpoint/2010/main" val="3741095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3A6EFA-616B-42D1-AAD2-48FFDC258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8229600" cy="1066800"/>
          </a:xfrm>
        </p:spPr>
        <p:txBody>
          <a:bodyPr/>
          <a:lstStyle/>
          <a:p>
            <a:r>
              <a:rPr lang="ru-RU" dirty="0"/>
              <a:t>Проведение урока-онлайн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D92D15-ECB3-469C-B005-986BBF4D9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325112"/>
          </a:xfrm>
        </p:spPr>
        <p:txBody>
          <a:bodyPr/>
          <a:lstStyle/>
          <a:p>
            <a:r>
              <a:rPr lang="ru-RU" dirty="0"/>
              <a:t>Предварительная подготовка всех документов, ссылок.</a:t>
            </a:r>
          </a:p>
          <a:p>
            <a:r>
              <a:rPr lang="ru-RU" dirty="0"/>
              <a:t>Начало урока.</a:t>
            </a:r>
          </a:p>
          <a:p>
            <a:r>
              <a:rPr lang="ru-RU" dirty="0"/>
              <a:t>Включение записи урока.</a:t>
            </a:r>
          </a:p>
          <a:p>
            <a:r>
              <a:rPr lang="ru-RU" dirty="0"/>
              <a:t>Перекличка.</a:t>
            </a:r>
          </a:p>
          <a:p>
            <a:r>
              <a:rPr lang="ru-RU" dirty="0"/>
              <a:t>Проведение урока.</a:t>
            </a:r>
          </a:p>
          <a:p>
            <a:r>
              <a:rPr lang="ru-RU" dirty="0"/>
              <a:t>Оценивание работы учащихся.</a:t>
            </a:r>
          </a:p>
          <a:p>
            <a:r>
              <a:rPr lang="ru-RU" dirty="0"/>
              <a:t>Рефлексия. </a:t>
            </a:r>
          </a:p>
          <a:p>
            <a:r>
              <a:rPr lang="ru-RU" dirty="0"/>
              <a:t>Сохранение видео урока.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545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A7464C-F82F-4206-AAEC-5D0DBA849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83464"/>
            <a:ext cx="8229600" cy="1066800"/>
          </a:xfrm>
        </p:spPr>
        <p:txBody>
          <a:bodyPr/>
          <a:lstStyle/>
          <a:p>
            <a:r>
              <a:rPr lang="ru-RU" dirty="0"/>
              <a:t>Окончание урока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C7901C-A0E5-4F8B-90C8-B42B39237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152417"/>
            <a:ext cx="6705600" cy="7833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3200" dirty="0"/>
              <a:t>Отправка документов по уроку</a:t>
            </a:r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7DB64B-B7AD-4CB2-B3DC-DE8EE6934C8A}"/>
              </a:ext>
            </a:extLst>
          </p:cNvPr>
          <p:cNvSpPr txBox="1"/>
          <p:nvPr/>
        </p:nvSpPr>
        <p:spPr>
          <a:xfrm>
            <a:off x="245533" y="2029898"/>
            <a:ext cx="739140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3200" dirty="0"/>
              <a:t>Отправка ссылки на запись урока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964639-AC65-4900-A865-4F5C6C139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" y="2708818"/>
            <a:ext cx="6845097" cy="3865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B15C41-238D-4740-89D5-045A8A9DC7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901" y="3124200"/>
            <a:ext cx="5901267" cy="33326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79309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9231ED-62E1-41AA-9723-F00E71C31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/>
          <a:lstStyle/>
          <a:p>
            <a:r>
              <a:rPr lang="ru-RU" dirty="0"/>
              <a:t>Документы, Д/З</a:t>
            </a:r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A53F014C-D6E8-4815-9CB8-E973DA93A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1219200"/>
            <a:ext cx="3475800" cy="5139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6AC955-E5DF-464A-BC98-0D1624E4A3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0" y="1240475"/>
            <a:ext cx="3996204" cy="5096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02BD607-5E0A-4083-BF5D-B13192E469A6}"/>
              </a:ext>
            </a:extLst>
          </p:cNvPr>
          <p:cNvSpPr txBox="1"/>
          <p:nvPr/>
        </p:nvSpPr>
        <p:spPr>
          <a:xfrm>
            <a:off x="4318000" y="3788723"/>
            <a:ext cx="4800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https://biouroki.ru/workshop/crossgen.html</a:t>
            </a:r>
            <a:endParaRPr lang="ru-RU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548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FA4852-DE74-4934-A7A6-A623D6D21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F3E0CC-FD22-4EB6-A52B-4B5D4CD75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/>
              <a:t>Если занятие проведено в СКАЙП, то запись сохраняется автоматически в течение 30 дней</a:t>
            </a:r>
          </a:p>
          <a:p>
            <a:pPr marL="109728" indent="0"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dirty="0"/>
              <a:t>Если в ЗУМ, то сохраненную запись надо либо выставить  на канал ЮТУБ (долго!), либо отправить по почте (долго), либо закачать на </a:t>
            </a:r>
            <a:r>
              <a:rPr lang="ru-RU" dirty="0" err="1"/>
              <a:t>гугл</a:t>
            </a:r>
            <a:r>
              <a:rPr lang="ru-RU" dirty="0"/>
              <a:t> диск, </a:t>
            </a:r>
            <a:r>
              <a:rPr lang="ru-RU" dirty="0" err="1"/>
              <a:t>яндекс</a:t>
            </a:r>
            <a:r>
              <a:rPr lang="ru-RU" dirty="0"/>
              <a:t> диск или подобное и отправить учащимся ссылку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441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F09A4B-5F6E-4AF5-8DCF-F6953C72A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228600"/>
            <a:ext cx="8229600" cy="1066800"/>
          </a:xfrm>
        </p:spPr>
        <p:txBody>
          <a:bodyPr/>
          <a:lstStyle/>
          <a:p>
            <a:r>
              <a:rPr lang="ru-RU" dirty="0"/>
              <a:t>Создать кроссворд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5A6C5B-B746-4398-BF51-11D3564F85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8" t="845" r="6388" b="11050"/>
          <a:stretch/>
        </p:blipFill>
        <p:spPr>
          <a:xfrm>
            <a:off x="93133" y="1066800"/>
            <a:ext cx="6705600" cy="3810000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9AD8392D-F186-4A73-8FEA-8387165F15C1}"/>
                  </a:ext>
                </a:extLst>
              </p14:cNvPr>
              <p14:cNvContentPartPr/>
              <p14:nvPr/>
            </p14:nvContentPartPr>
            <p14:xfrm>
              <a:off x="525853" y="1880520"/>
              <a:ext cx="5400" cy="648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9AD8392D-F186-4A73-8FEA-8387165F15C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1533" y="1876200"/>
                <a:ext cx="14040" cy="1512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C4EEFAF7-99D6-403E-9DEC-D4320DEAC9B6}"/>
              </a:ext>
            </a:extLst>
          </p:cNvPr>
          <p:cNvGrpSpPr/>
          <p:nvPr/>
        </p:nvGrpSpPr>
        <p:grpSpPr>
          <a:xfrm>
            <a:off x="496333" y="1890600"/>
            <a:ext cx="50400" cy="70920"/>
            <a:chOff x="496333" y="1890600"/>
            <a:chExt cx="50400" cy="70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23" name="Рукописный ввод 22">
                  <a:extLst>
                    <a:ext uri="{FF2B5EF4-FFF2-40B4-BE49-F238E27FC236}">
                      <a16:creationId xmlns:a16="http://schemas.microsoft.com/office/drawing/2014/main" id="{4E988FB1-B9DD-47A3-A6D4-5D2B35CF8893}"/>
                    </a:ext>
                  </a:extLst>
                </p14:cNvPr>
                <p14:cNvContentPartPr/>
                <p14:nvPr/>
              </p14:nvContentPartPr>
              <p14:xfrm>
                <a:off x="540613" y="1894560"/>
                <a:ext cx="5400" cy="3600"/>
              </p14:xfrm>
            </p:contentPart>
          </mc:Choice>
          <mc:Fallback xmlns="">
            <p:pic>
              <p:nvPicPr>
                <p:cNvPr id="23" name="Рукописный ввод 22">
                  <a:extLst>
                    <a:ext uri="{FF2B5EF4-FFF2-40B4-BE49-F238E27FC236}">
                      <a16:creationId xmlns:a16="http://schemas.microsoft.com/office/drawing/2014/main" id="{4E988FB1-B9DD-47A3-A6D4-5D2B35CF8893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6293" y="1890240"/>
                  <a:ext cx="14040" cy="1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24" name="Рукописный ввод 23">
                  <a:extLst>
                    <a:ext uri="{FF2B5EF4-FFF2-40B4-BE49-F238E27FC236}">
                      <a16:creationId xmlns:a16="http://schemas.microsoft.com/office/drawing/2014/main" id="{94FE00D8-380D-443E-98DD-6929695BF1E0}"/>
                    </a:ext>
                  </a:extLst>
                </p14:cNvPr>
                <p14:cNvContentPartPr/>
                <p14:nvPr/>
              </p14:nvContentPartPr>
              <p14:xfrm>
                <a:off x="496333" y="1890600"/>
                <a:ext cx="50400" cy="70920"/>
              </p14:xfrm>
            </p:contentPart>
          </mc:Choice>
          <mc:Fallback xmlns="">
            <p:pic>
              <p:nvPicPr>
                <p:cNvPr id="24" name="Рукописный ввод 23">
                  <a:extLst>
                    <a:ext uri="{FF2B5EF4-FFF2-40B4-BE49-F238E27FC236}">
                      <a16:creationId xmlns:a16="http://schemas.microsoft.com/office/drawing/2014/main" id="{94FE00D8-380D-443E-98DD-6929695BF1E0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92013" y="1886280"/>
                  <a:ext cx="59040" cy="79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0BFF6E50-4DF2-4EF6-BE86-1C67038364DF}"/>
              </a:ext>
            </a:extLst>
          </p:cNvPr>
          <p:cNvGrpSpPr/>
          <p:nvPr/>
        </p:nvGrpSpPr>
        <p:grpSpPr>
          <a:xfrm>
            <a:off x="347293" y="2847840"/>
            <a:ext cx="1659960" cy="514800"/>
            <a:chOff x="347293" y="2847840"/>
            <a:chExt cx="1659960" cy="514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26" name="Рукописный ввод 25">
                  <a:extLst>
                    <a:ext uri="{FF2B5EF4-FFF2-40B4-BE49-F238E27FC236}">
                      <a16:creationId xmlns:a16="http://schemas.microsoft.com/office/drawing/2014/main" id="{62229638-E221-4C8A-9CF5-569CFBEB1574}"/>
                    </a:ext>
                  </a:extLst>
                </p14:cNvPr>
                <p14:cNvContentPartPr/>
                <p14:nvPr/>
              </p14:nvContentPartPr>
              <p14:xfrm>
                <a:off x="347293" y="2847840"/>
                <a:ext cx="439920" cy="232560"/>
              </p14:xfrm>
            </p:contentPart>
          </mc:Choice>
          <mc:Fallback xmlns="">
            <p:pic>
              <p:nvPicPr>
                <p:cNvPr id="26" name="Рукописный ввод 25">
                  <a:extLst>
                    <a:ext uri="{FF2B5EF4-FFF2-40B4-BE49-F238E27FC236}">
                      <a16:creationId xmlns:a16="http://schemas.microsoft.com/office/drawing/2014/main" id="{62229638-E221-4C8A-9CF5-569CFBEB157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42973" y="2843520"/>
                  <a:ext cx="448560" cy="24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7" name="Рукописный ввод 26">
                  <a:extLst>
                    <a:ext uri="{FF2B5EF4-FFF2-40B4-BE49-F238E27FC236}">
                      <a16:creationId xmlns:a16="http://schemas.microsoft.com/office/drawing/2014/main" id="{147A845A-57EE-4709-9726-096A93C73D20}"/>
                    </a:ext>
                  </a:extLst>
                </p14:cNvPr>
                <p14:cNvContentPartPr/>
                <p14:nvPr/>
              </p14:nvContentPartPr>
              <p14:xfrm>
                <a:off x="787213" y="2966280"/>
                <a:ext cx="282600" cy="183960"/>
              </p14:xfrm>
            </p:contentPart>
          </mc:Choice>
          <mc:Fallback xmlns="">
            <p:pic>
              <p:nvPicPr>
                <p:cNvPr id="27" name="Рукописный ввод 26">
                  <a:extLst>
                    <a:ext uri="{FF2B5EF4-FFF2-40B4-BE49-F238E27FC236}">
                      <a16:creationId xmlns:a16="http://schemas.microsoft.com/office/drawing/2014/main" id="{147A845A-57EE-4709-9726-096A93C73D2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82893" y="2961960"/>
                  <a:ext cx="291240" cy="19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8" name="Рукописный ввод 27">
                  <a:extLst>
                    <a:ext uri="{FF2B5EF4-FFF2-40B4-BE49-F238E27FC236}">
                      <a16:creationId xmlns:a16="http://schemas.microsoft.com/office/drawing/2014/main" id="{22FA9ED0-C82C-40EA-80F7-47522F3F947E}"/>
                    </a:ext>
                  </a:extLst>
                </p14:cNvPr>
                <p14:cNvContentPartPr/>
                <p14:nvPr/>
              </p14:nvContentPartPr>
              <p14:xfrm>
                <a:off x="1087453" y="2945040"/>
                <a:ext cx="487440" cy="118080"/>
              </p14:xfrm>
            </p:contentPart>
          </mc:Choice>
          <mc:Fallback xmlns="">
            <p:pic>
              <p:nvPicPr>
                <p:cNvPr id="28" name="Рукописный ввод 27">
                  <a:extLst>
                    <a:ext uri="{FF2B5EF4-FFF2-40B4-BE49-F238E27FC236}">
                      <a16:creationId xmlns:a16="http://schemas.microsoft.com/office/drawing/2014/main" id="{22FA9ED0-C82C-40EA-80F7-47522F3F947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83133" y="2940720"/>
                  <a:ext cx="496080" cy="12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30" name="Рукописный ввод 29">
                  <a:extLst>
                    <a:ext uri="{FF2B5EF4-FFF2-40B4-BE49-F238E27FC236}">
                      <a16:creationId xmlns:a16="http://schemas.microsoft.com/office/drawing/2014/main" id="{AE50EBC5-F641-4FF9-A487-6CB986C722D5}"/>
                    </a:ext>
                  </a:extLst>
                </p14:cNvPr>
                <p14:cNvContentPartPr/>
                <p14:nvPr/>
              </p14:nvContentPartPr>
              <p14:xfrm>
                <a:off x="443413" y="3165720"/>
                <a:ext cx="380520" cy="128160"/>
              </p14:xfrm>
            </p:contentPart>
          </mc:Choice>
          <mc:Fallback xmlns="">
            <p:pic>
              <p:nvPicPr>
                <p:cNvPr id="30" name="Рукописный ввод 29">
                  <a:extLst>
                    <a:ext uri="{FF2B5EF4-FFF2-40B4-BE49-F238E27FC236}">
                      <a16:creationId xmlns:a16="http://schemas.microsoft.com/office/drawing/2014/main" id="{AE50EBC5-F641-4FF9-A487-6CB986C722D5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39093" y="3161400"/>
                  <a:ext cx="38916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31" name="Рукописный ввод 30">
                  <a:extLst>
                    <a:ext uri="{FF2B5EF4-FFF2-40B4-BE49-F238E27FC236}">
                      <a16:creationId xmlns:a16="http://schemas.microsoft.com/office/drawing/2014/main" id="{DACA7DDE-0358-4EBD-B1B1-1BD6DD486F76}"/>
                    </a:ext>
                  </a:extLst>
                </p14:cNvPr>
                <p14:cNvContentPartPr/>
                <p14:nvPr/>
              </p14:nvContentPartPr>
              <p14:xfrm>
                <a:off x="841213" y="3134760"/>
                <a:ext cx="91440" cy="128160"/>
              </p14:xfrm>
            </p:contentPart>
          </mc:Choice>
          <mc:Fallback xmlns="">
            <p:pic>
              <p:nvPicPr>
                <p:cNvPr id="31" name="Рукописный ввод 30">
                  <a:extLst>
                    <a:ext uri="{FF2B5EF4-FFF2-40B4-BE49-F238E27FC236}">
                      <a16:creationId xmlns:a16="http://schemas.microsoft.com/office/drawing/2014/main" id="{DACA7DDE-0358-4EBD-B1B1-1BD6DD486F76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836893" y="3130440"/>
                  <a:ext cx="10008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32" name="Рукописный ввод 31">
                  <a:extLst>
                    <a:ext uri="{FF2B5EF4-FFF2-40B4-BE49-F238E27FC236}">
                      <a16:creationId xmlns:a16="http://schemas.microsoft.com/office/drawing/2014/main" id="{C9942300-B417-4733-9954-E8EB89A07B0B}"/>
                    </a:ext>
                  </a:extLst>
                </p14:cNvPr>
                <p14:cNvContentPartPr/>
                <p14:nvPr/>
              </p14:nvContentPartPr>
              <p14:xfrm>
                <a:off x="945613" y="3176160"/>
                <a:ext cx="259560" cy="100800"/>
              </p14:xfrm>
            </p:contentPart>
          </mc:Choice>
          <mc:Fallback xmlns="">
            <p:pic>
              <p:nvPicPr>
                <p:cNvPr id="32" name="Рукописный ввод 31">
                  <a:extLst>
                    <a:ext uri="{FF2B5EF4-FFF2-40B4-BE49-F238E27FC236}">
                      <a16:creationId xmlns:a16="http://schemas.microsoft.com/office/drawing/2014/main" id="{C9942300-B417-4733-9954-E8EB89A07B0B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941293" y="3171840"/>
                  <a:ext cx="268200" cy="10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33" name="Рукописный ввод 32">
                  <a:extLst>
                    <a:ext uri="{FF2B5EF4-FFF2-40B4-BE49-F238E27FC236}">
                      <a16:creationId xmlns:a16="http://schemas.microsoft.com/office/drawing/2014/main" id="{47AAA60D-AA94-44B2-B586-A957F815A1ED}"/>
                    </a:ext>
                  </a:extLst>
                </p14:cNvPr>
                <p14:cNvContentPartPr/>
                <p14:nvPr/>
              </p14:nvContentPartPr>
              <p14:xfrm>
                <a:off x="1195813" y="3145560"/>
                <a:ext cx="811440" cy="217080"/>
              </p14:xfrm>
            </p:contentPart>
          </mc:Choice>
          <mc:Fallback xmlns="">
            <p:pic>
              <p:nvPicPr>
                <p:cNvPr id="33" name="Рукописный ввод 32">
                  <a:extLst>
                    <a:ext uri="{FF2B5EF4-FFF2-40B4-BE49-F238E27FC236}">
                      <a16:creationId xmlns:a16="http://schemas.microsoft.com/office/drawing/2014/main" id="{47AAA60D-AA94-44B2-B586-A957F815A1E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191493" y="3141240"/>
                  <a:ext cx="820080" cy="225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52BA8F8E-7790-485F-9DC6-D9BB969B6010}"/>
              </a:ext>
            </a:extLst>
          </p:cNvPr>
          <p:cNvGrpSpPr/>
          <p:nvPr/>
        </p:nvGrpSpPr>
        <p:grpSpPr>
          <a:xfrm>
            <a:off x="2528533" y="3099840"/>
            <a:ext cx="1481760" cy="746280"/>
            <a:chOff x="2528533" y="3099840"/>
            <a:chExt cx="1481760" cy="746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34" name="Рукописный ввод 33">
                  <a:extLst>
                    <a:ext uri="{FF2B5EF4-FFF2-40B4-BE49-F238E27FC236}">
                      <a16:creationId xmlns:a16="http://schemas.microsoft.com/office/drawing/2014/main" id="{74FCE77B-3A85-4197-92D4-8E5DA43008A9}"/>
                    </a:ext>
                  </a:extLst>
                </p14:cNvPr>
                <p14:cNvContentPartPr/>
                <p14:nvPr/>
              </p14:nvContentPartPr>
              <p14:xfrm>
                <a:off x="2528533" y="3099840"/>
                <a:ext cx="866520" cy="229680"/>
              </p14:xfrm>
            </p:contentPart>
          </mc:Choice>
          <mc:Fallback xmlns="">
            <p:pic>
              <p:nvPicPr>
                <p:cNvPr id="34" name="Рукописный ввод 33">
                  <a:extLst>
                    <a:ext uri="{FF2B5EF4-FFF2-40B4-BE49-F238E27FC236}">
                      <a16:creationId xmlns:a16="http://schemas.microsoft.com/office/drawing/2014/main" id="{74FCE77B-3A85-4197-92D4-8E5DA43008A9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2524213" y="3095520"/>
                  <a:ext cx="875160" cy="23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35" name="Рукописный ввод 34">
                  <a:extLst>
                    <a:ext uri="{FF2B5EF4-FFF2-40B4-BE49-F238E27FC236}">
                      <a16:creationId xmlns:a16="http://schemas.microsoft.com/office/drawing/2014/main" id="{34FF2898-193F-4F2A-8178-1099267452E5}"/>
                    </a:ext>
                  </a:extLst>
                </p14:cNvPr>
                <p14:cNvContentPartPr/>
                <p14:nvPr/>
              </p14:nvContentPartPr>
              <p14:xfrm>
                <a:off x="3700693" y="3184440"/>
                <a:ext cx="232560" cy="144360"/>
              </p14:xfrm>
            </p:contentPart>
          </mc:Choice>
          <mc:Fallback xmlns="">
            <p:pic>
              <p:nvPicPr>
                <p:cNvPr id="35" name="Рукописный ввод 34">
                  <a:extLst>
                    <a:ext uri="{FF2B5EF4-FFF2-40B4-BE49-F238E27FC236}">
                      <a16:creationId xmlns:a16="http://schemas.microsoft.com/office/drawing/2014/main" id="{34FF2898-193F-4F2A-8178-1099267452E5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696373" y="3180120"/>
                  <a:ext cx="24120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38" name="Рукописный ввод 37">
                  <a:extLst>
                    <a:ext uri="{FF2B5EF4-FFF2-40B4-BE49-F238E27FC236}">
                      <a16:creationId xmlns:a16="http://schemas.microsoft.com/office/drawing/2014/main" id="{83F63945-86C4-41FE-965D-83ABEAB1C209}"/>
                    </a:ext>
                  </a:extLst>
                </p14:cNvPr>
                <p14:cNvContentPartPr/>
                <p14:nvPr/>
              </p14:nvContentPartPr>
              <p14:xfrm>
                <a:off x="3452293" y="3345360"/>
                <a:ext cx="558000" cy="500760"/>
              </p14:xfrm>
            </p:contentPart>
          </mc:Choice>
          <mc:Fallback xmlns="">
            <p:pic>
              <p:nvPicPr>
                <p:cNvPr id="38" name="Рукописный ввод 37">
                  <a:extLst>
                    <a:ext uri="{FF2B5EF4-FFF2-40B4-BE49-F238E27FC236}">
                      <a16:creationId xmlns:a16="http://schemas.microsoft.com/office/drawing/2014/main" id="{83F63945-86C4-41FE-965D-83ABEAB1C209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3447973" y="3341040"/>
                  <a:ext cx="566640" cy="5094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940F529A-64A1-4228-8648-CAA1BD379283}"/>
              </a:ext>
            </a:extLst>
          </p:cNvPr>
          <p:cNvPicPr>
            <a:picLocks noChangeAspect="1"/>
          </p:cNvPicPr>
          <p:nvPr/>
        </p:nvPicPr>
        <p:blipFill rotWithShape="1"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66" b="27778"/>
          <a:stretch/>
        </p:blipFill>
        <p:spPr>
          <a:xfrm>
            <a:off x="161135" y="4327800"/>
            <a:ext cx="3857625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E2A8B133-A30D-4416-B32A-5451B7C21003}"/>
              </a:ext>
            </a:extLst>
          </p:cNvPr>
          <p:cNvPicPr>
            <a:picLocks noChangeAspect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89" b="30000"/>
          <a:stretch/>
        </p:blipFill>
        <p:spPr>
          <a:xfrm>
            <a:off x="3921039" y="4575747"/>
            <a:ext cx="3857625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DC394A0-F0FC-4D85-BC00-5E5DDA2C768A}"/>
              </a:ext>
            </a:extLst>
          </p:cNvPr>
          <p:cNvPicPr>
            <a:picLocks noChangeAspect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1" t="3428" r="8073" b="31624"/>
          <a:stretch/>
        </p:blipFill>
        <p:spPr>
          <a:xfrm>
            <a:off x="5903534" y="1027020"/>
            <a:ext cx="3155799" cy="445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F82C7790-9E9D-4E6A-916F-D89A346B7BE8}"/>
              </a:ext>
            </a:extLst>
          </p:cNvPr>
          <p:cNvGrpSpPr/>
          <p:nvPr/>
        </p:nvGrpSpPr>
        <p:grpSpPr>
          <a:xfrm>
            <a:off x="795493" y="4776387"/>
            <a:ext cx="3036240" cy="361440"/>
            <a:chOff x="795493" y="4776387"/>
            <a:chExt cx="3036240" cy="361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46" name="Рукописный ввод 45">
                  <a:extLst>
                    <a:ext uri="{FF2B5EF4-FFF2-40B4-BE49-F238E27FC236}">
                      <a16:creationId xmlns:a16="http://schemas.microsoft.com/office/drawing/2014/main" id="{39760018-3F5F-4323-BC42-422BC59224DC}"/>
                    </a:ext>
                  </a:extLst>
                </p14:cNvPr>
                <p14:cNvContentPartPr/>
                <p14:nvPr/>
              </p14:nvContentPartPr>
              <p14:xfrm>
                <a:off x="831133" y="4898427"/>
                <a:ext cx="129960" cy="197280"/>
              </p14:xfrm>
            </p:contentPart>
          </mc:Choice>
          <mc:Fallback xmlns="">
            <p:pic>
              <p:nvPicPr>
                <p:cNvPr id="46" name="Рукописный ввод 45">
                  <a:extLst>
                    <a:ext uri="{FF2B5EF4-FFF2-40B4-BE49-F238E27FC236}">
                      <a16:creationId xmlns:a16="http://schemas.microsoft.com/office/drawing/2014/main" id="{39760018-3F5F-4323-BC42-422BC59224DC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826813" y="4894107"/>
                  <a:ext cx="138600" cy="20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47" name="Рукописный ввод 46">
                  <a:extLst>
                    <a:ext uri="{FF2B5EF4-FFF2-40B4-BE49-F238E27FC236}">
                      <a16:creationId xmlns:a16="http://schemas.microsoft.com/office/drawing/2014/main" id="{6556E193-6463-4FB3-9BE7-D3000E2F9D75}"/>
                    </a:ext>
                  </a:extLst>
                </p14:cNvPr>
                <p14:cNvContentPartPr/>
                <p14:nvPr/>
              </p14:nvContentPartPr>
              <p14:xfrm>
                <a:off x="975133" y="4958187"/>
                <a:ext cx="96480" cy="108720"/>
              </p14:xfrm>
            </p:contentPart>
          </mc:Choice>
          <mc:Fallback xmlns="">
            <p:pic>
              <p:nvPicPr>
                <p:cNvPr id="47" name="Рукописный ввод 46">
                  <a:extLst>
                    <a:ext uri="{FF2B5EF4-FFF2-40B4-BE49-F238E27FC236}">
                      <a16:creationId xmlns:a16="http://schemas.microsoft.com/office/drawing/2014/main" id="{6556E193-6463-4FB3-9BE7-D3000E2F9D75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970813" y="4953867"/>
                  <a:ext cx="105120" cy="11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48" name="Рукописный ввод 47">
                  <a:extLst>
                    <a:ext uri="{FF2B5EF4-FFF2-40B4-BE49-F238E27FC236}">
                      <a16:creationId xmlns:a16="http://schemas.microsoft.com/office/drawing/2014/main" id="{0E1E6A9F-9E37-4DFB-9B24-9A36C4DA1617}"/>
                    </a:ext>
                  </a:extLst>
                </p14:cNvPr>
                <p14:cNvContentPartPr/>
                <p14:nvPr/>
              </p14:nvContentPartPr>
              <p14:xfrm>
                <a:off x="795493" y="4893387"/>
                <a:ext cx="307800" cy="94680"/>
              </p14:xfrm>
            </p:contentPart>
          </mc:Choice>
          <mc:Fallback xmlns="">
            <p:pic>
              <p:nvPicPr>
                <p:cNvPr id="48" name="Рукописный ввод 47">
                  <a:extLst>
                    <a:ext uri="{FF2B5EF4-FFF2-40B4-BE49-F238E27FC236}">
                      <a16:creationId xmlns:a16="http://schemas.microsoft.com/office/drawing/2014/main" id="{0E1E6A9F-9E37-4DFB-9B24-9A36C4DA1617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791173" y="4889067"/>
                  <a:ext cx="316440" cy="103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50" name="Рукописный ввод 49">
                  <a:extLst>
                    <a:ext uri="{FF2B5EF4-FFF2-40B4-BE49-F238E27FC236}">
                      <a16:creationId xmlns:a16="http://schemas.microsoft.com/office/drawing/2014/main" id="{C2E8E22C-CB3A-4597-BDD9-61F3120FC2E1}"/>
                    </a:ext>
                  </a:extLst>
                </p14:cNvPr>
                <p14:cNvContentPartPr/>
                <p14:nvPr/>
              </p14:nvContentPartPr>
              <p14:xfrm>
                <a:off x="1066213" y="4982667"/>
                <a:ext cx="98280" cy="123840"/>
              </p14:xfrm>
            </p:contentPart>
          </mc:Choice>
          <mc:Fallback xmlns="">
            <p:pic>
              <p:nvPicPr>
                <p:cNvPr id="50" name="Рукописный ввод 49">
                  <a:extLst>
                    <a:ext uri="{FF2B5EF4-FFF2-40B4-BE49-F238E27FC236}">
                      <a16:creationId xmlns:a16="http://schemas.microsoft.com/office/drawing/2014/main" id="{C2E8E22C-CB3A-4597-BDD9-61F3120FC2E1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1061893" y="4978347"/>
                  <a:ext cx="106920" cy="13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51" name="Рукописный ввод 50">
                  <a:extLst>
                    <a:ext uri="{FF2B5EF4-FFF2-40B4-BE49-F238E27FC236}">
                      <a16:creationId xmlns:a16="http://schemas.microsoft.com/office/drawing/2014/main" id="{80F96952-F831-4A01-9A26-D508EF14BD65}"/>
                    </a:ext>
                  </a:extLst>
                </p14:cNvPr>
                <p14:cNvContentPartPr/>
                <p14:nvPr/>
              </p14:nvContentPartPr>
              <p14:xfrm>
                <a:off x="1194373" y="4862067"/>
                <a:ext cx="254880" cy="241560"/>
              </p14:xfrm>
            </p:contentPart>
          </mc:Choice>
          <mc:Fallback xmlns="">
            <p:pic>
              <p:nvPicPr>
                <p:cNvPr id="51" name="Рукописный ввод 50">
                  <a:extLst>
                    <a:ext uri="{FF2B5EF4-FFF2-40B4-BE49-F238E27FC236}">
                      <a16:creationId xmlns:a16="http://schemas.microsoft.com/office/drawing/2014/main" id="{80F96952-F831-4A01-9A26-D508EF14BD65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190053" y="4857747"/>
                  <a:ext cx="263520" cy="25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52" name="Рукописный ввод 51">
                  <a:extLst>
                    <a:ext uri="{FF2B5EF4-FFF2-40B4-BE49-F238E27FC236}">
                      <a16:creationId xmlns:a16="http://schemas.microsoft.com/office/drawing/2014/main" id="{6332790A-847C-4F17-A1FF-90CF076B5897}"/>
                    </a:ext>
                  </a:extLst>
                </p14:cNvPr>
                <p14:cNvContentPartPr/>
                <p14:nvPr/>
              </p14:nvContentPartPr>
              <p14:xfrm>
                <a:off x="1496773" y="4945227"/>
                <a:ext cx="554040" cy="142560"/>
              </p14:xfrm>
            </p:contentPart>
          </mc:Choice>
          <mc:Fallback xmlns="">
            <p:pic>
              <p:nvPicPr>
                <p:cNvPr id="52" name="Рукописный ввод 51">
                  <a:extLst>
                    <a:ext uri="{FF2B5EF4-FFF2-40B4-BE49-F238E27FC236}">
                      <a16:creationId xmlns:a16="http://schemas.microsoft.com/office/drawing/2014/main" id="{6332790A-847C-4F17-A1FF-90CF076B5897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492453" y="4940907"/>
                  <a:ext cx="56268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53" name="Рукописный ввод 52">
                  <a:extLst>
                    <a:ext uri="{FF2B5EF4-FFF2-40B4-BE49-F238E27FC236}">
                      <a16:creationId xmlns:a16="http://schemas.microsoft.com/office/drawing/2014/main" id="{F242ABFF-20A9-4778-80AB-683ACBBDBD01}"/>
                    </a:ext>
                  </a:extLst>
                </p14:cNvPr>
                <p14:cNvContentPartPr/>
                <p14:nvPr/>
              </p14:nvContentPartPr>
              <p14:xfrm>
                <a:off x="2073133" y="4953147"/>
                <a:ext cx="237600" cy="113760"/>
              </p14:xfrm>
            </p:contentPart>
          </mc:Choice>
          <mc:Fallback xmlns="">
            <p:pic>
              <p:nvPicPr>
                <p:cNvPr id="53" name="Рукописный ввод 52">
                  <a:extLst>
                    <a:ext uri="{FF2B5EF4-FFF2-40B4-BE49-F238E27FC236}">
                      <a16:creationId xmlns:a16="http://schemas.microsoft.com/office/drawing/2014/main" id="{F242ABFF-20A9-4778-80AB-683ACBBDBD01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068813" y="4948827"/>
                  <a:ext cx="246240" cy="12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54" name="Рукописный ввод 53">
                  <a:extLst>
                    <a:ext uri="{FF2B5EF4-FFF2-40B4-BE49-F238E27FC236}">
                      <a16:creationId xmlns:a16="http://schemas.microsoft.com/office/drawing/2014/main" id="{29BB8080-B4F6-4A1F-8E61-BB7253497A3F}"/>
                    </a:ext>
                  </a:extLst>
                </p14:cNvPr>
                <p14:cNvContentPartPr/>
                <p14:nvPr/>
              </p14:nvContentPartPr>
              <p14:xfrm>
                <a:off x="2314693" y="4927947"/>
                <a:ext cx="225360" cy="144720"/>
              </p14:xfrm>
            </p:contentPart>
          </mc:Choice>
          <mc:Fallback xmlns="">
            <p:pic>
              <p:nvPicPr>
                <p:cNvPr id="54" name="Рукописный ввод 53">
                  <a:extLst>
                    <a:ext uri="{FF2B5EF4-FFF2-40B4-BE49-F238E27FC236}">
                      <a16:creationId xmlns:a16="http://schemas.microsoft.com/office/drawing/2014/main" id="{29BB8080-B4F6-4A1F-8E61-BB7253497A3F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2310373" y="4923627"/>
                  <a:ext cx="23400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55" name="Рукописный ввод 54">
                  <a:extLst>
                    <a:ext uri="{FF2B5EF4-FFF2-40B4-BE49-F238E27FC236}">
                      <a16:creationId xmlns:a16="http://schemas.microsoft.com/office/drawing/2014/main" id="{4440F6F7-7AB3-48F0-AC00-D827DEE6557E}"/>
                    </a:ext>
                  </a:extLst>
                </p14:cNvPr>
                <p14:cNvContentPartPr/>
                <p14:nvPr/>
              </p14:nvContentPartPr>
              <p14:xfrm>
                <a:off x="2668573" y="4776387"/>
                <a:ext cx="926280" cy="361440"/>
              </p14:xfrm>
            </p:contentPart>
          </mc:Choice>
          <mc:Fallback xmlns="">
            <p:pic>
              <p:nvPicPr>
                <p:cNvPr id="55" name="Рукописный ввод 54">
                  <a:extLst>
                    <a:ext uri="{FF2B5EF4-FFF2-40B4-BE49-F238E27FC236}">
                      <a16:creationId xmlns:a16="http://schemas.microsoft.com/office/drawing/2014/main" id="{4440F6F7-7AB3-48F0-AC00-D827DEE6557E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2664253" y="4772067"/>
                  <a:ext cx="934920" cy="37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56" name="Рукописный ввод 55">
                  <a:extLst>
                    <a:ext uri="{FF2B5EF4-FFF2-40B4-BE49-F238E27FC236}">
                      <a16:creationId xmlns:a16="http://schemas.microsoft.com/office/drawing/2014/main" id="{6C40EBF4-5707-417A-869A-2A0B443E3546}"/>
                    </a:ext>
                  </a:extLst>
                </p14:cNvPr>
                <p14:cNvContentPartPr/>
                <p14:nvPr/>
              </p14:nvContentPartPr>
              <p14:xfrm>
                <a:off x="3515653" y="4916067"/>
                <a:ext cx="316080" cy="110880"/>
              </p14:xfrm>
            </p:contentPart>
          </mc:Choice>
          <mc:Fallback xmlns="">
            <p:pic>
              <p:nvPicPr>
                <p:cNvPr id="56" name="Рукописный ввод 55">
                  <a:extLst>
                    <a:ext uri="{FF2B5EF4-FFF2-40B4-BE49-F238E27FC236}">
                      <a16:creationId xmlns:a16="http://schemas.microsoft.com/office/drawing/2014/main" id="{6C40EBF4-5707-417A-869A-2A0B443E3546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3511333" y="4911747"/>
                  <a:ext cx="324720" cy="119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6" name="Группа 65">
            <a:extLst>
              <a:ext uri="{FF2B5EF4-FFF2-40B4-BE49-F238E27FC236}">
                <a16:creationId xmlns:a16="http://schemas.microsoft.com/office/drawing/2014/main" id="{E242A414-5C6A-4ADA-8F5F-4BA0D90B2D75}"/>
              </a:ext>
            </a:extLst>
          </p:cNvPr>
          <p:cNvGrpSpPr/>
          <p:nvPr/>
        </p:nvGrpSpPr>
        <p:grpSpPr>
          <a:xfrm>
            <a:off x="3968533" y="5943147"/>
            <a:ext cx="1459800" cy="369720"/>
            <a:chOff x="3968533" y="5943147"/>
            <a:chExt cx="1459800" cy="369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59" name="Рукописный ввод 58">
                  <a:extLst>
                    <a:ext uri="{FF2B5EF4-FFF2-40B4-BE49-F238E27FC236}">
                      <a16:creationId xmlns:a16="http://schemas.microsoft.com/office/drawing/2014/main" id="{7BB338B2-1068-4FE3-8AA8-36812861B5BD}"/>
                    </a:ext>
                  </a:extLst>
                </p14:cNvPr>
                <p14:cNvContentPartPr/>
                <p14:nvPr/>
              </p14:nvContentPartPr>
              <p14:xfrm>
                <a:off x="4166893" y="6058347"/>
                <a:ext cx="360" cy="360"/>
              </p14:xfrm>
            </p:contentPart>
          </mc:Choice>
          <mc:Fallback xmlns="">
            <p:pic>
              <p:nvPicPr>
                <p:cNvPr id="59" name="Рукописный ввод 58">
                  <a:extLst>
                    <a:ext uri="{FF2B5EF4-FFF2-40B4-BE49-F238E27FC236}">
                      <a16:creationId xmlns:a16="http://schemas.microsoft.com/office/drawing/2014/main" id="{7BB338B2-1068-4FE3-8AA8-36812861B5BD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4162573" y="6054027"/>
                  <a:ext cx="900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60" name="Рукописный ввод 59">
                  <a:extLst>
                    <a:ext uri="{FF2B5EF4-FFF2-40B4-BE49-F238E27FC236}">
                      <a16:creationId xmlns:a16="http://schemas.microsoft.com/office/drawing/2014/main" id="{E9988F15-74A0-4F25-9298-996363366AC2}"/>
                    </a:ext>
                  </a:extLst>
                </p14:cNvPr>
                <p14:cNvContentPartPr/>
                <p14:nvPr/>
              </p14:nvContentPartPr>
              <p14:xfrm>
                <a:off x="3968533" y="6010467"/>
                <a:ext cx="266040" cy="241920"/>
              </p14:xfrm>
            </p:contentPart>
          </mc:Choice>
          <mc:Fallback xmlns="">
            <p:pic>
              <p:nvPicPr>
                <p:cNvPr id="60" name="Рукописный ввод 59">
                  <a:extLst>
                    <a:ext uri="{FF2B5EF4-FFF2-40B4-BE49-F238E27FC236}">
                      <a16:creationId xmlns:a16="http://schemas.microsoft.com/office/drawing/2014/main" id="{E9988F15-74A0-4F25-9298-996363366AC2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3964213" y="6006147"/>
                  <a:ext cx="274680" cy="250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61" name="Рукописный ввод 60">
                  <a:extLst>
                    <a:ext uri="{FF2B5EF4-FFF2-40B4-BE49-F238E27FC236}">
                      <a16:creationId xmlns:a16="http://schemas.microsoft.com/office/drawing/2014/main" id="{06B1DB1C-0051-4022-B18A-BB1A1600C44B}"/>
                    </a:ext>
                  </a:extLst>
                </p14:cNvPr>
                <p14:cNvContentPartPr/>
                <p14:nvPr/>
              </p14:nvContentPartPr>
              <p14:xfrm>
                <a:off x="4149253" y="6003627"/>
                <a:ext cx="116280" cy="116640"/>
              </p14:xfrm>
            </p:contentPart>
          </mc:Choice>
          <mc:Fallback xmlns="">
            <p:pic>
              <p:nvPicPr>
                <p:cNvPr id="61" name="Рукописный ввод 60">
                  <a:extLst>
                    <a:ext uri="{FF2B5EF4-FFF2-40B4-BE49-F238E27FC236}">
                      <a16:creationId xmlns:a16="http://schemas.microsoft.com/office/drawing/2014/main" id="{06B1DB1C-0051-4022-B18A-BB1A1600C44B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4144933" y="5999307"/>
                  <a:ext cx="124920" cy="12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63" name="Рукописный ввод 62">
                  <a:extLst>
                    <a:ext uri="{FF2B5EF4-FFF2-40B4-BE49-F238E27FC236}">
                      <a16:creationId xmlns:a16="http://schemas.microsoft.com/office/drawing/2014/main" id="{7296D622-3054-423D-A96B-9B6B1335CF0D}"/>
                    </a:ext>
                  </a:extLst>
                </p14:cNvPr>
                <p14:cNvContentPartPr/>
                <p14:nvPr/>
              </p14:nvContentPartPr>
              <p14:xfrm>
                <a:off x="4051333" y="6018027"/>
                <a:ext cx="1223280" cy="294840"/>
              </p14:xfrm>
            </p:contentPart>
          </mc:Choice>
          <mc:Fallback xmlns="">
            <p:pic>
              <p:nvPicPr>
                <p:cNvPr id="63" name="Рукописный ввод 62">
                  <a:extLst>
                    <a:ext uri="{FF2B5EF4-FFF2-40B4-BE49-F238E27FC236}">
                      <a16:creationId xmlns:a16="http://schemas.microsoft.com/office/drawing/2014/main" id="{7296D622-3054-423D-A96B-9B6B1335CF0D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4047013" y="6013707"/>
                  <a:ext cx="123192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64" name="Рукописный ввод 63">
                  <a:extLst>
                    <a:ext uri="{FF2B5EF4-FFF2-40B4-BE49-F238E27FC236}">
                      <a16:creationId xmlns:a16="http://schemas.microsoft.com/office/drawing/2014/main" id="{62302EC2-07D2-4185-945D-C393A7151A6C}"/>
                    </a:ext>
                  </a:extLst>
                </p14:cNvPr>
                <p14:cNvContentPartPr/>
                <p14:nvPr/>
              </p14:nvContentPartPr>
              <p14:xfrm>
                <a:off x="5312053" y="5943147"/>
                <a:ext cx="116280" cy="261000"/>
              </p14:xfrm>
            </p:contentPart>
          </mc:Choice>
          <mc:Fallback xmlns="">
            <p:pic>
              <p:nvPicPr>
                <p:cNvPr id="64" name="Рукописный ввод 63">
                  <a:extLst>
                    <a:ext uri="{FF2B5EF4-FFF2-40B4-BE49-F238E27FC236}">
                      <a16:creationId xmlns:a16="http://schemas.microsoft.com/office/drawing/2014/main" id="{62302EC2-07D2-4185-945D-C393A7151A6C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5307733" y="5938827"/>
                  <a:ext cx="124920" cy="26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65" name="Рукописный ввод 64">
                  <a:extLst>
                    <a:ext uri="{FF2B5EF4-FFF2-40B4-BE49-F238E27FC236}">
                      <a16:creationId xmlns:a16="http://schemas.microsoft.com/office/drawing/2014/main" id="{B7E26576-528D-491C-9C40-97EB1F6E949D}"/>
                    </a:ext>
                  </a:extLst>
                </p14:cNvPr>
                <p14:cNvContentPartPr/>
                <p14:nvPr/>
              </p14:nvContentPartPr>
              <p14:xfrm>
                <a:off x="5294053" y="6243747"/>
                <a:ext cx="42840" cy="17640"/>
              </p14:xfrm>
            </p:contentPart>
          </mc:Choice>
          <mc:Fallback xmlns="">
            <p:pic>
              <p:nvPicPr>
                <p:cNvPr id="65" name="Рукописный ввод 64">
                  <a:extLst>
                    <a:ext uri="{FF2B5EF4-FFF2-40B4-BE49-F238E27FC236}">
                      <a16:creationId xmlns:a16="http://schemas.microsoft.com/office/drawing/2014/main" id="{B7E26576-528D-491C-9C40-97EB1F6E949D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5289733" y="6239427"/>
                  <a:ext cx="51480" cy="26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1" name="Группа 90">
            <a:extLst>
              <a:ext uri="{FF2B5EF4-FFF2-40B4-BE49-F238E27FC236}">
                <a16:creationId xmlns:a16="http://schemas.microsoft.com/office/drawing/2014/main" id="{49ACA648-8E00-4E21-B8A3-A140E2507EBA}"/>
              </a:ext>
            </a:extLst>
          </p:cNvPr>
          <p:cNvGrpSpPr/>
          <p:nvPr/>
        </p:nvGrpSpPr>
        <p:grpSpPr>
          <a:xfrm>
            <a:off x="7704973" y="3060987"/>
            <a:ext cx="1329120" cy="1762920"/>
            <a:chOff x="7704973" y="3060987"/>
            <a:chExt cx="1329120" cy="1762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67" name="Рукописный ввод 66">
                  <a:extLst>
                    <a:ext uri="{FF2B5EF4-FFF2-40B4-BE49-F238E27FC236}">
                      <a16:creationId xmlns:a16="http://schemas.microsoft.com/office/drawing/2014/main" id="{E9D12732-C9B9-45CE-AFE6-A61065CD6DB6}"/>
                    </a:ext>
                  </a:extLst>
                </p14:cNvPr>
                <p14:cNvContentPartPr/>
                <p14:nvPr/>
              </p14:nvContentPartPr>
              <p14:xfrm>
                <a:off x="7815493" y="3060987"/>
                <a:ext cx="799920" cy="320400"/>
              </p14:xfrm>
            </p:contentPart>
          </mc:Choice>
          <mc:Fallback xmlns="">
            <p:pic>
              <p:nvPicPr>
                <p:cNvPr id="67" name="Рукописный ввод 66">
                  <a:extLst>
                    <a:ext uri="{FF2B5EF4-FFF2-40B4-BE49-F238E27FC236}">
                      <a16:creationId xmlns:a16="http://schemas.microsoft.com/office/drawing/2014/main" id="{E9D12732-C9B9-45CE-AFE6-A61065CD6DB6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7811173" y="3056667"/>
                  <a:ext cx="808560" cy="32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68" name="Рукописный ввод 67">
                  <a:extLst>
                    <a:ext uri="{FF2B5EF4-FFF2-40B4-BE49-F238E27FC236}">
                      <a16:creationId xmlns:a16="http://schemas.microsoft.com/office/drawing/2014/main" id="{B1242575-B0D6-44AE-8CC6-03707949E4DF}"/>
                    </a:ext>
                  </a:extLst>
                </p14:cNvPr>
                <p14:cNvContentPartPr/>
                <p14:nvPr/>
              </p14:nvContentPartPr>
              <p14:xfrm>
                <a:off x="8682373" y="3239187"/>
                <a:ext cx="125280" cy="6480"/>
              </p14:xfrm>
            </p:contentPart>
          </mc:Choice>
          <mc:Fallback xmlns="">
            <p:pic>
              <p:nvPicPr>
                <p:cNvPr id="68" name="Рукописный ввод 67">
                  <a:extLst>
                    <a:ext uri="{FF2B5EF4-FFF2-40B4-BE49-F238E27FC236}">
                      <a16:creationId xmlns:a16="http://schemas.microsoft.com/office/drawing/2014/main" id="{B1242575-B0D6-44AE-8CC6-03707949E4DF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8678053" y="3234867"/>
                  <a:ext cx="133920" cy="1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70" name="Рукописный ввод 69">
                  <a:extLst>
                    <a:ext uri="{FF2B5EF4-FFF2-40B4-BE49-F238E27FC236}">
                      <a16:creationId xmlns:a16="http://schemas.microsoft.com/office/drawing/2014/main" id="{38EF94C4-06AE-4A7A-8DB0-7EF286B40B04}"/>
                    </a:ext>
                  </a:extLst>
                </p14:cNvPr>
                <p14:cNvContentPartPr/>
                <p14:nvPr/>
              </p14:nvContentPartPr>
              <p14:xfrm>
                <a:off x="7704973" y="3420627"/>
                <a:ext cx="559800" cy="165960"/>
              </p14:xfrm>
            </p:contentPart>
          </mc:Choice>
          <mc:Fallback xmlns="">
            <p:pic>
              <p:nvPicPr>
                <p:cNvPr id="70" name="Рукописный ввод 69">
                  <a:extLst>
                    <a:ext uri="{FF2B5EF4-FFF2-40B4-BE49-F238E27FC236}">
                      <a16:creationId xmlns:a16="http://schemas.microsoft.com/office/drawing/2014/main" id="{38EF94C4-06AE-4A7A-8DB0-7EF286B40B04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700653" y="3416307"/>
                  <a:ext cx="568440" cy="17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71" name="Рукописный ввод 70">
                  <a:extLst>
                    <a:ext uri="{FF2B5EF4-FFF2-40B4-BE49-F238E27FC236}">
                      <a16:creationId xmlns:a16="http://schemas.microsoft.com/office/drawing/2014/main" id="{235B8E7B-DA29-44E4-A014-BE7E55D301A4}"/>
                    </a:ext>
                  </a:extLst>
                </p14:cNvPr>
                <p14:cNvContentPartPr/>
                <p14:nvPr/>
              </p14:nvContentPartPr>
              <p14:xfrm>
                <a:off x="8188813" y="3406947"/>
                <a:ext cx="292320" cy="132480"/>
              </p14:xfrm>
            </p:contentPart>
          </mc:Choice>
          <mc:Fallback xmlns="">
            <p:pic>
              <p:nvPicPr>
                <p:cNvPr id="71" name="Рукописный ввод 70">
                  <a:extLst>
                    <a:ext uri="{FF2B5EF4-FFF2-40B4-BE49-F238E27FC236}">
                      <a16:creationId xmlns:a16="http://schemas.microsoft.com/office/drawing/2014/main" id="{235B8E7B-DA29-44E4-A014-BE7E55D301A4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8184493" y="3402627"/>
                  <a:ext cx="300960" cy="14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72" name="Рукописный ввод 71">
                  <a:extLst>
                    <a:ext uri="{FF2B5EF4-FFF2-40B4-BE49-F238E27FC236}">
                      <a16:creationId xmlns:a16="http://schemas.microsoft.com/office/drawing/2014/main" id="{CDAB0894-16EA-4C09-BD11-63ED055E8D71}"/>
                    </a:ext>
                  </a:extLst>
                </p14:cNvPr>
                <p14:cNvContentPartPr/>
                <p14:nvPr/>
              </p14:nvContentPartPr>
              <p14:xfrm>
                <a:off x="8395813" y="3372027"/>
                <a:ext cx="448920" cy="141120"/>
              </p14:xfrm>
            </p:contentPart>
          </mc:Choice>
          <mc:Fallback xmlns="">
            <p:pic>
              <p:nvPicPr>
                <p:cNvPr id="72" name="Рукописный ввод 71">
                  <a:extLst>
                    <a:ext uri="{FF2B5EF4-FFF2-40B4-BE49-F238E27FC236}">
                      <a16:creationId xmlns:a16="http://schemas.microsoft.com/office/drawing/2014/main" id="{CDAB0894-16EA-4C09-BD11-63ED055E8D71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8391493" y="3367707"/>
                  <a:ext cx="457560" cy="14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73" name="Рукописный ввод 72">
                  <a:extLst>
                    <a:ext uri="{FF2B5EF4-FFF2-40B4-BE49-F238E27FC236}">
                      <a16:creationId xmlns:a16="http://schemas.microsoft.com/office/drawing/2014/main" id="{8F708E54-6B40-4D7E-9427-D662E00A9276}"/>
                    </a:ext>
                  </a:extLst>
                </p14:cNvPr>
                <p14:cNvContentPartPr/>
                <p14:nvPr/>
              </p14:nvContentPartPr>
              <p14:xfrm>
                <a:off x="7708933" y="3659307"/>
                <a:ext cx="176760" cy="236520"/>
              </p14:xfrm>
            </p:contentPart>
          </mc:Choice>
          <mc:Fallback xmlns="">
            <p:pic>
              <p:nvPicPr>
                <p:cNvPr id="73" name="Рукописный ввод 72">
                  <a:extLst>
                    <a:ext uri="{FF2B5EF4-FFF2-40B4-BE49-F238E27FC236}">
                      <a16:creationId xmlns:a16="http://schemas.microsoft.com/office/drawing/2014/main" id="{8F708E54-6B40-4D7E-9427-D662E00A9276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704613" y="3654987"/>
                  <a:ext cx="185400" cy="24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74" name="Рукописный ввод 73">
                  <a:extLst>
                    <a:ext uri="{FF2B5EF4-FFF2-40B4-BE49-F238E27FC236}">
                      <a16:creationId xmlns:a16="http://schemas.microsoft.com/office/drawing/2014/main" id="{33410447-ACAD-41BA-9DE4-EEBC52232AFD}"/>
                    </a:ext>
                  </a:extLst>
                </p14:cNvPr>
                <p14:cNvContentPartPr/>
                <p14:nvPr/>
              </p14:nvContentPartPr>
              <p14:xfrm>
                <a:off x="8127973" y="3781347"/>
                <a:ext cx="360" cy="360"/>
              </p14:xfrm>
            </p:contentPart>
          </mc:Choice>
          <mc:Fallback xmlns="">
            <p:pic>
              <p:nvPicPr>
                <p:cNvPr id="74" name="Рукописный ввод 73">
                  <a:extLst>
                    <a:ext uri="{FF2B5EF4-FFF2-40B4-BE49-F238E27FC236}">
                      <a16:creationId xmlns:a16="http://schemas.microsoft.com/office/drawing/2014/main" id="{33410447-ACAD-41BA-9DE4-EEBC52232AFD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8123653" y="3777027"/>
                  <a:ext cx="900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75" name="Рукописный ввод 74">
                  <a:extLst>
                    <a:ext uri="{FF2B5EF4-FFF2-40B4-BE49-F238E27FC236}">
                      <a16:creationId xmlns:a16="http://schemas.microsoft.com/office/drawing/2014/main" id="{F31075C3-EFE0-40BB-8CC6-6F4CD677FC71}"/>
                    </a:ext>
                  </a:extLst>
                </p14:cNvPr>
                <p14:cNvContentPartPr/>
                <p14:nvPr/>
              </p14:nvContentPartPr>
              <p14:xfrm>
                <a:off x="8046973" y="3661107"/>
                <a:ext cx="177120" cy="218520"/>
              </p14:xfrm>
            </p:contentPart>
          </mc:Choice>
          <mc:Fallback xmlns="">
            <p:pic>
              <p:nvPicPr>
                <p:cNvPr id="75" name="Рукописный ввод 74">
                  <a:extLst>
                    <a:ext uri="{FF2B5EF4-FFF2-40B4-BE49-F238E27FC236}">
                      <a16:creationId xmlns:a16="http://schemas.microsoft.com/office/drawing/2014/main" id="{F31075C3-EFE0-40BB-8CC6-6F4CD677FC71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8042653" y="3656787"/>
                  <a:ext cx="185760" cy="22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76" name="Рукописный ввод 75">
                  <a:extLst>
                    <a:ext uri="{FF2B5EF4-FFF2-40B4-BE49-F238E27FC236}">
                      <a16:creationId xmlns:a16="http://schemas.microsoft.com/office/drawing/2014/main" id="{DAFDD326-E50E-4103-AAE2-12319247FE21}"/>
                    </a:ext>
                  </a:extLst>
                </p14:cNvPr>
                <p14:cNvContentPartPr/>
                <p14:nvPr/>
              </p14:nvContentPartPr>
              <p14:xfrm>
                <a:off x="8153533" y="3662907"/>
                <a:ext cx="568080" cy="302040"/>
              </p14:xfrm>
            </p:contentPart>
          </mc:Choice>
          <mc:Fallback xmlns="">
            <p:pic>
              <p:nvPicPr>
                <p:cNvPr id="76" name="Рукописный ввод 75">
                  <a:extLst>
                    <a:ext uri="{FF2B5EF4-FFF2-40B4-BE49-F238E27FC236}">
                      <a16:creationId xmlns:a16="http://schemas.microsoft.com/office/drawing/2014/main" id="{DAFDD326-E50E-4103-AAE2-12319247FE21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8149213" y="3658587"/>
                  <a:ext cx="576720" cy="31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77" name="Рукописный ввод 76">
                  <a:extLst>
                    <a:ext uri="{FF2B5EF4-FFF2-40B4-BE49-F238E27FC236}">
                      <a16:creationId xmlns:a16="http://schemas.microsoft.com/office/drawing/2014/main" id="{BF4A7350-8C87-42F1-9AC3-B55C9FC24E20}"/>
                    </a:ext>
                  </a:extLst>
                </p14:cNvPr>
                <p14:cNvContentPartPr/>
                <p14:nvPr/>
              </p14:nvContentPartPr>
              <p14:xfrm>
                <a:off x="8500933" y="3837147"/>
                <a:ext cx="259200" cy="191160"/>
              </p14:xfrm>
            </p:contentPart>
          </mc:Choice>
          <mc:Fallback xmlns="">
            <p:pic>
              <p:nvPicPr>
                <p:cNvPr id="77" name="Рукописный ввод 76">
                  <a:extLst>
                    <a:ext uri="{FF2B5EF4-FFF2-40B4-BE49-F238E27FC236}">
                      <a16:creationId xmlns:a16="http://schemas.microsoft.com/office/drawing/2014/main" id="{BF4A7350-8C87-42F1-9AC3-B55C9FC24E20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8496613" y="3832827"/>
                  <a:ext cx="26784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78" name="Рукописный ввод 77">
                  <a:extLst>
                    <a:ext uri="{FF2B5EF4-FFF2-40B4-BE49-F238E27FC236}">
                      <a16:creationId xmlns:a16="http://schemas.microsoft.com/office/drawing/2014/main" id="{FFED2766-E424-4DB4-AAE2-DE48732575C1}"/>
                    </a:ext>
                  </a:extLst>
                </p14:cNvPr>
                <p14:cNvContentPartPr/>
                <p14:nvPr/>
              </p14:nvContentPartPr>
              <p14:xfrm>
                <a:off x="8907373" y="3486867"/>
                <a:ext cx="69840" cy="331560"/>
              </p14:xfrm>
            </p:contentPart>
          </mc:Choice>
          <mc:Fallback xmlns="">
            <p:pic>
              <p:nvPicPr>
                <p:cNvPr id="78" name="Рукописный ввод 77">
                  <a:extLst>
                    <a:ext uri="{FF2B5EF4-FFF2-40B4-BE49-F238E27FC236}">
                      <a16:creationId xmlns:a16="http://schemas.microsoft.com/office/drawing/2014/main" id="{FFED2766-E424-4DB4-AAE2-DE48732575C1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8903053" y="3482547"/>
                  <a:ext cx="78480" cy="34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79" name="Рукописный ввод 78">
                  <a:extLst>
                    <a:ext uri="{FF2B5EF4-FFF2-40B4-BE49-F238E27FC236}">
                      <a16:creationId xmlns:a16="http://schemas.microsoft.com/office/drawing/2014/main" id="{49A63BF7-BDDE-4015-ABF6-66A59D3BA627}"/>
                    </a:ext>
                  </a:extLst>
                </p14:cNvPr>
                <p14:cNvContentPartPr/>
                <p14:nvPr/>
              </p14:nvContentPartPr>
              <p14:xfrm>
                <a:off x="8855173" y="3908787"/>
                <a:ext cx="28080" cy="25920"/>
              </p14:xfrm>
            </p:contentPart>
          </mc:Choice>
          <mc:Fallback xmlns="">
            <p:pic>
              <p:nvPicPr>
                <p:cNvPr id="79" name="Рукописный ввод 78">
                  <a:extLst>
                    <a:ext uri="{FF2B5EF4-FFF2-40B4-BE49-F238E27FC236}">
                      <a16:creationId xmlns:a16="http://schemas.microsoft.com/office/drawing/2014/main" id="{49A63BF7-BDDE-4015-ABF6-66A59D3BA627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8850853" y="3904467"/>
                  <a:ext cx="36720" cy="3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81" name="Рукописный ввод 80">
                  <a:extLst>
                    <a:ext uri="{FF2B5EF4-FFF2-40B4-BE49-F238E27FC236}">
                      <a16:creationId xmlns:a16="http://schemas.microsoft.com/office/drawing/2014/main" id="{63DC4B4B-9BE5-4F88-821B-E88220F46DBF}"/>
                    </a:ext>
                  </a:extLst>
                </p14:cNvPr>
                <p14:cNvContentPartPr/>
                <p14:nvPr/>
              </p14:nvContentPartPr>
              <p14:xfrm>
                <a:off x="7711093" y="4043787"/>
                <a:ext cx="559080" cy="196560"/>
              </p14:xfrm>
            </p:contentPart>
          </mc:Choice>
          <mc:Fallback xmlns="">
            <p:pic>
              <p:nvPicPr>
                <p:cNvPr id="81" name="Рукописный ввод 80">
                  <a:extLst>
                    <a:ext uri="{FF2B5EF4-FFF2-40B4-BE49-F238E27FC236}">
                      <a16:creationId xmlns:a16="http://schemas.microsoft.com/office/drawing/2014/main" id="{63DC4B4B-9BE5-4F88-821B-E88220F46DBF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7706773" y="4039467"/>
                  <a:ext cx="567720" cy="20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82" name="Рукописный ввод 81">
                  <a:extLst>
                    <a:ext uri="{FF2B5EF4-FFF2-40B4-BE49-F238E27FC236}">
                      <a16:creationId xmlns:a16="http://schemas.microsoft.com/office/drawing/2014/main" id="{D429D041-0FF0-4D41-B83B-41C97E3D5BC6}"/>
                    </a:ext>
                  </a:extLst>
                </p14:cNvPr>
                <p14:cNvContentPartPr/>
                <p14:nvPr/>
              </p14:nvContentPartPr>
              <p14:xfrm>
                <a:off x="8222293" y="4002027"/>
                <a:ext cx="307800" cy="205560"/>
              </p14:xfrm>
            </p:contentPart>
          </mc:Choice>
          <mc:Fallback xmlns="">
            <p:pic>
              <p:nvPicPr>
                <p:cNvPr id="82" name="Рукописный ввод 81">
                  <a:extLst>
                    <a:ext uri="{FF2B5EF4-FFF2-40B4-BE49-F238E27FC236}">
                      <a16:creationId xmlns:a16="http://schemas.microsoft.com/office/drawing/2014/main" id="{D429D041-0FF0-4D41-B83B-41C97E3D5BC6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8217973" y="3997707"/>
                  <a:ext cx="316440" cy="21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83" name="Рукописный ввод 82">
                  <a:extLst>
                    <a:ext uri="{FF2B5EF4-FFF2-40B4-BE49-F238E27FC236}">
                      <a16:creationId xmlns:a16="http://schemas.microsoft.com/office/drawing/2014/main" id="{DDFA1AAB-150D-4388-BEC7-E82B1F8BBC6E}"/>
                    </a:ext>
                  </a:extLst>
                </p14:cNvPr>
                <p14:cNvContentPartPr/>
                <p14:nvPr/>
              </p14:nvContentPartPr>
              <p14:xfrm>
                <a:off x="8590933" y="4062507"/>
                <a:ext cx="313200" cy="122040"/>
              </p14:xfrm>
            </p:contentPart>
          </mc:Choice>
          <mc:Fallback xmlns="">
            <p:pic>
              <p:nvPicPr>
                <p:cNvPr id="83" name="Рукописный ввод 82">
                  <a:extLst>
                    <a:ext uri="{FF2B5EF4-FFF2-40B4-BE49-F238E27FC236}">
                      <a16:creationId xmlns:a16="http://schemas.microsoft.com/office/drawing/2014/main" id="{DDFA1AAB-150D-4388-BEC7-E82B1F8BBC6E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8586613" y="4058187"/>
                  <a:ext cx="321840" cy="13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84" name="Рукописный ввод 83">
                  <a:extLst>
                    <a:ext uri="{FF2B5EF4-FFF2-40B4-BE49-F238E27FC236}">
                      <a16:creationId xmlns:a16="http://schemas.microsoft.com/office/drawing/2014/main" id="{6CDD4401-5BC0-47DD-B94C-17ED963BEABC}"/>
                    </a:ext>
                  </a:extLst>
                </p14:cNvPr>
                <p14:cNvContentPartPr/>
                <p14:nvPr/>
              </p14:nvContentPartPr>
              <p14:xfrm>
                <a:off x="8934373" y="4107507"/>
                <a:ext cx="99720" cy="16560"/>
              </p14:xfrm>
            </p:contentPart>
          </mc:Choice>
          <mc:Fallback xmlns="">
            <p:pic>
              <p:nvPicPr>
                <p:cNvPr id="84" name="Рукописный ввод 83">
                  <a:extLst>
                    <a:ext uri="{FF2B5EF4-FFF2-40B4-BE49-F238E27FC236}">
                      <a16:creationId xmlns:a16="http://schemas.microsoft.com/office/drawing/2014/main" id="{6CDD4401-5BC0-47DD-B94C-17ED963BEABC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8930053" y="4103187"/>
                  <a:ext cx="108360" cy="2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85" name="Рукописный ввод 84">
                  <a:extLst>
                    <a:ext uri="{FF2B5EF4-FFF2-40B4-BE49-F238E27FC236}">
                      <a16:creationId xmlns:a16="http://schemas.microsoft.com/office/drawing/2014/main" id="{1BB417CA-2F1B-47C1-B1B1-CA8F95B8EC23}"/>
                    </a:ext>
                  </a:extLst>
                </p14:cNvPr>
                <p14:cNvContentPartPr/>
                <p14:nvPr/>
              </p14:nvContentPartPr>
              <p14:xfrm>
                <a:off x="7877413" y="4322787"/>
                <a:ext cx="406440" cy="140760"/>
              </p14:xfrm>
            </p:contentPart>
          </mc:Choice>
          <mc:Fallback xmlns="">
            <p:pic>
              <p:nvPicPr>
                <p:cNvPr id="85" name="Рукописный ввод 84">
                  <a:extLst>
                    <a:ext uri="{FF2B5EF4-FFF2-40B4-BE49-F238E27FC236}">
                      <a16:creationId xmlns:a16="http://schemas.microsoft.com/office/drawing/2014/main" id="{1BB417CA-2F1B-47C1-B1B1-CA8F95B8EC23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7873093" y="4318467"/>
                  <a:ext cx="41508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86" name="Рукописный ввод 85">
                  <a:extLst>
                    <a:ext uri="{FF2B5EF4-FFF2-40B4-BE49-F238E27FC236}">
                      <a16:creationId xmlns:a16="http://schemas.microsoft.com/office/drawing/2014/main" id="{8F2F0EE0-BC3F-4B3D-9B89-FEADC122C02C}"/>
                    </a:ext>
                  </a:extLst>
                </p14:cNvPr>
                <p14:cNvContentPartPr/>
                <p14:nvPr/>
              </p14:nvContentPartPr>
              <p14:xfrm>
                <a:off x="7786333" y="4548147"/>
                <a:ext cx="762120" cy="275760"/>
              </p14:xfrm>
            </p:contentPart>
          </mc:Choice>
          <mc:Fallback xmlns="">
            <p:pic>
              <p:nvPicPr>
                <p:cNvPr id="86" name="Рукописный ввод 85">
                  <a:extLst>
                    <a:ext uri="{FF2B5EF4-FFF2-40B4-BE49-F238E27FC236}">
                      <a16:creationId xmlns:a16="http://schemas.microsoft.com/office/drawing/2014/main" id="{8F2F0EE0-BC3F-4B3D-9B89-FEADC122C02C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7782013" y="4543827"/>
                  <a:ext cx="770760" cy="284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87" name="Рукописный ввод 86">
                  <a:extLst>
                    <a:ext uri="{FF2B5EF4-FFF2-40B4-BE49-F238E27FC236}">
                      <a16:creationId xmlns:a16="http://schemas.microsoft.com/office/drawing/2014/main" id="{9638B569-86B9-4B55-BC7B-45626DD97353}"/>
                    </a:ext>
                  </a:extLst>
                </p14:cNvPr>
                <p14:cNvContentPartPr/>
                <p14:nvPr/>
              </p14:nvContentPartPr>
              <p14:xfrm>
                <a:off x="8593453" y="4633107"/>
                <a:ext cx="260280" cy="136800"/>
              </p14:xfrm>
            </p:contentPart>
          </mc:Choice>
          <mc:Fallback xmlns="">
            <p:pic>
              <p:nvPicPr>
                <p:cNvPr id="87" name="Рукописный ввод 86">
                  <a:extLst>
                    <a:ext uri="{FF2B5EF4-FFF2-40B4-BE49-F238E27FC236}">
                      <a16:creationId xmlns:a16="http://schemas.microsoft.com/office/drawing/2014/main" id="{9638B569-86B9-4B55-BC7B-45626DD97353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8589133" y="4628787"/>
                  <a:ext cx="268920" cy="14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88" name="Рукописный ввод 87">
                  <a:extLst>
                    <a:ext uri="{FF2B5EF4-FFF2-40B4-BE49-F238E27FC236}">
                      <a16:creationId xmlns:a16="http://schemas.microsoft.com/office/drawing/2014/main" id="{97D37AE5-F071-4657-91AF-A4CE26CB6223}"/>
                    </a:ext>
                  </a:extLst>
                </p14:cNvPr>
                <p14:cNvContentPartPr/>
                <p14:nvPr/>
              </p14:nvContentPartPr>
              <p14:xfrm>
                <a:off x="8922493" y="4474347"/>
                <a:ext cx="78120" cy="260280"/>
              </p14:xfrm>
            </p:contentPart>
          </mc:Choice>
          <mc:Fallback xmlns="">
            <p:pic>
              <p:nvPicPr>
                <p:cNvPr id="88" name="Рукописный ввод 87">
                  <a:extLst>
                    <a:ext uri="{FF2B5EF4-FFF2-40B4-BE49-F238E27FC236}">
                      <a16:creationId xmlns:a16="http://schemas.microsoft.com/office/drawing/2014/main" id="{97D37AE5-F071-4657-91AF-A4CE26CB6223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8918173" y="4470027"/>
                  <a:ext cx="86760" cy="26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3">
              <p14:nvContentPartPr>
                <p14:cNvPr id="89" name="Рукописный ввод 88">
                  <a:extLst>
                    <a:ext uri="{FF2B5EF4-FFF2-40B4-BE49-F238E27FC236}">
                      <a16:creationId xmlns:a16="http://schemas.microsoft.com/office/drawing/2014/main" id="{E01D0A58-EB78-4D0D-B299-9B097B1D4F1E}"/>
                    </a:ext>
                  </a:extLst>
                </p14:cNvPr>
                <p14:cNvContentPartPr/>
                <p14:nvPr/>
              </p14:nvContentPartPr>
              <p14:xfrm>
                <a:off x="8900893" y="4793307"/>
                <a:ext cx="3240" cy="18720"/>
              </p14:xfrm>
            </p:contentPart>
          </mc:Choice>
          <mc:Fallback xmlns="">
            <p:pic>
              <p:nvPicPr>
                <p:cNvPr id="89" name="Рукописный ввод 88">
                  <a:extLst>
                    <a:ext uri="{FF2B5EF4-FFF2-40B4-BE49-F238E27FC236}">
                      <a16:creationId xmlns:a16="http://schemas.microsoft.com/office/drawing/2014/main" id="{E01D0A58-EB78-4D0D-B299-9B097B1D4F1E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8896573" y="4788987"/>
                  <a:ext cx="11880" cy="273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42392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7FCE4-7954-41C4-93D5-6074E03E7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Проверка домашнего задания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64A622-A524-4C76-A769-F64FC6A52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УДОБНО: ГУГЛ диск в виде теста, таблицы, диаграммы и т.д. </a:t>
            </a:r>
            <a:r>
              <a:rPr lang="ru-RU" dirty="0">
                <a:solidFill>
                  <a:srgbClr val="FF0000"/>
                </a:solidFill>
              </a:rPr>
              <a:t>Удобно для педагога, если продумать систему оценивания – автоматически, удобно для учащегося – не писать, не фотографировать, сразу виден результат</a:t>
            </a:r>
            <a:endParaRPr lang="ru-RU" dirty="0"/>
          </a:p>
          <a:p>
            <a:r>
              <a:rPr lang="ru-RU" dirty="0"/>
              <a:t>На случай, если у ребенка нет возможности, то отправка в виде заполненного ВОРД документа</a:t>
            </a:r>
          </a:p>
          <a:p>
            <a:r>
              <a:rPr lang="ru-RU" dirty="0"/>
              <a:t>На крайний случай, выполненная работа в тетради и отправления в виде фото в мессенджерах</a:t>
            </a:r>
          </a:p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6620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E1821A-807D-4620-9A2C-FE89207A7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283464"/>
            <a:ext cx="5334000" cy="859536"/>
          </a:xfrm>
        </p:spPr>
        <p:txBody>
          <a:bodyPr>
            <a:normAutofit fontScale="90000"/>
          </a:bodyPr>
          <a:lstStyle/>
          <a:p>
            <a:r>
              <a:rPr lang="ru-RU" dirty="0"/>
              <a:t>Проверить Гугл таблицу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FDFB715-2CC7-4917-B3EA-7E30AEF5B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14" b="46292"/>
          <a:stretch/>
        </p:blipFill>
        <p:spPr>
          <a:xfrm>
            <a:off x="84667" y="990600"/>
            <a:ext cx="8925246" cy="3886200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1EACD092-6A3C-4B22-ACB9-A03AE441FCE9}"/>
                  </a:ext>
                </a:extLst>
              </p14:cNvPr>
              <p14:cNvContentPartPr/>
              <p14:nvPr/>
            </p14:nvContentPartPr>
            <p14:xfrm>
              <a:off x="4991373" y="5231400"/>
              <a:ext cx="19080" cy="3384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1EACD092-6A3C-4B22-ACB9-A03AE441FCE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87053" y="5227080"/>
                <a:ext cx="27720" cy="4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55B0C2FA-224C-42CA-ABAB-9A34EA80F818}"/>
                  </a:ext>
                </a:extLst>
              </p14:cNvPr>
              <p14:cNvContentPartPr/>
              <p14:nvPr/>
            </p14:nvContentPartPr>
            <p14:xfrm>
              <a:off x="1780533" y="2949720"/>
              <a:ext cx="3899520" cy="2080080"/>
            </p14:xfrm>
          </p:contentPart>
        </mc:Choice>
        <mc:Fallback xmlns=""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55B0C2FA-224C-42CA-ABAB-9A34EA80F81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17893" y="2886720"/>
                <a:ext cx="4025160" cy="2205720"/>
              </a:xfrm>
              <a:prstGeom prst="rect">
                <a:avLst/>
              </a:prstGeom>
            </p:spPr>
          </p:pic>
        </mc:Fallback>
      </mc:AlternateContent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64ABE5BC-BD8C-4019-9FFC-D921E6DA495A}"/>
              </a:ext>
            </a:extLst>
          </p:cNvPr>
          <p:cNvGrpSpPr/>
          <p:nvPr/>
        </p:nvGrpSpPr>
        <p:grpSpPr>
          <a:xfrm>
            <a:off x="933093" y="4833600"/>
            <a:ext cx="7434720" cy="1891800"/>
            <a:chOff x="933093" y="4833600"/>
            <a:chExt cx="7434720" cy="1891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7E8820F4-1165-4298-9A27-6D42E0916591}"/>
                    </a:ext>
                  </a:extLst>
                </p14:cNvPr>
                <p14:cNvContentPartPr/>
                <p14:nvPr/>
              </p14:nvContentPartPr>
              <p14:xfrm>
                <a:off x="933093" y="4865280"/>
                <a:ext cx="345600" cy="481320"/>
              </p14:xfrm>
            </p:contentPart>
          </mc:Choice>
          <mc:Fallback xmlns=""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7E8820F4-1165-4298-9A27-6D42E0916591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915093" y="4847280"/>
                  <a:ext cx="381240" cy="51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1" name="Рукописный ввод 10">
                  <a:extLst>
                    <a:ext uri="{FF2B5EF4-FFF2-40B4-BE49-F238E27FC236}">
                      <a16:creationId xmlns:a16="http://schemas.microsoft.com/office/drawing/2014/main" id="{885E4EDB-696D-4503-A9AD-0BCCCF78D8C9}"/>
                    </a:ext>
                  </a:extLst>
                </p14:cNvPr>
                <p14:cNvContentPartPr/>
                <p14:nvPr/>
              </p14:nvContentPartPr>
              <p14:xfrm>
                <a:off x="1268973" y="5138880"/>
                <a:ext cx="645480" cy="185400"/>
              </p14:xfrm>
            </p:contentPart>
          </mc:Choice>
          <mc:Fallback xmlns="">
            <p:pic>
              <p:nvPicPr>
                <p:cNvPr id="11" name="Рукописный ввод 10">
                  <a:extLst>
                    <a:ext uri="{FF2B5EF4-FFF2-40B4-BE49-F238E27FC236}">
                      <a16:creationId xmlns:a16="http://schemas.microsoft.com/office/drawing/2014/main" id="{885E4EDB-696D-4503-A9AD-0BCCCF78D8C9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251333" y="5120880"/>
                  <a:ext cx="681120" cy="22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3" name="Рукописный ввод 12">
                  <a:extLst>
                    <a:ext uri="{FF2B5EF4-FFF2-40B4-BE49-F238E27FC236}">
                      <a16:creationId xmlns:a16="http://schemas.microsoft.com/office/drawing/2014/main" id="{1A930573-C156-4641-80BC-F1B7543E332B}"/>
                    </a:ext>
                  </a:extLst>
                </p14:cNvPr>
                <p14:cNvContentPartPr/>
                <p14:nvPr/>
              </p14:nvContentPartPr>
              <p14:xfrm>
                <a:off x="2121093" y="5151120"/>
                <a:ext cx="208440" cy="159480"/>
              </p14:xfrm>
            </p:contentPart>
          </mc:Choice>
          <mc:Fallback xmlns="">
            <p:pic>
              <p:nvPicPr>
                <p:cNvPr id="13" name="Рукописный ввод 12">
                  <a:extLst>
                    <a:ext uri="{FF2B5EF4-FFF2-40B4-BE49-F238E27FC236}">
                      <a16:creationId xmlns:a16="http://schemas.microsoft.com/office/drawing/2014/main" id="{1A930573-C156-4641-80BC-F1B7543E332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103093" y="5133480"/>
                  <a:ext cx="244080" cy="19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4" name="Рукописный ввод 13">
                  <a:extLst>
                    <a:ext uri="{FF2B5EF4-FFF2-40B4-BE49-F238E27FC236}">
                      <a16:creationId xmlns:a16="http://schemas.microsoft.com/office/drawing/2014/main" id="{634AF0DE-0C7A-40EB-9BBF-4BF15AE07086}"/>
                    </a:ext>
                  </a:extLst>
                </p14:cNvPr>
                <p14:cNvContentPartPr/>
                <p14:nvPr/>
              </p14:nvContentPartPr>
              <p14:xfrm>
                <a:off x="2292813" y="5169840"/>
                <a:ext cx="902160" cy="158040"/>
              </p14:xfrm>
            </p:contentPart>
          </mc:Choice>
          <mc:Fallback xmlns="">
            <p:pic>
              <p:nvPicPr>
                <p:cNvPr id="14" name="Рукописный ввод 13">
                  <a:extLst>
                    <a:ext uri="{FF2B5EF4-FFF2-40B4-BE49-F238E27FC236}">
                      <a16:creationId xmlns:a16="http://schemas.microsoft.com/office/drawing/2014/main" id="{634AF0DE-0C7A-40EB-9BBF-4BF15AE07086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274813" y="5152200"/>
                  <a:ext cx="937800" cy="19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5" name="Рукописный ввод 14">
                  <a:extLst>
                    <a:ext uri="{FF2B5EF4-FFF2-40B4-BE49-F238E27FC236}">
                      <a16:creationId xmlns:a16="http://schemas.microsoft.com/office/drawing/2014/main" id="{6BA57F74-28F9-449A-B96A-77ACDA876879}"/>
                    </a:ext>
                  </a:extLst>
                </p14:cNvPr>
                <p14:cNvContentPartPr/>
                <p14:nvPr/>
              </p14:nvContentPartPr>
              <p14:xfrm>
                <a:off x="3102453" y="5224200"/>
                <a:ext cx="285120" cy="290880"/>
              </p14:xfrm>
            </p:contentPart>
          </mc:Choice>
          <mc:Fallback xmlns="">
            <p:pic>
              <p:nvPicPr>
                <p:cNvPr id="15" name="Рукописный ввод 14">
                  <a:extLst>
                    <a:ext uri="{FF2B5EF4-FFF2-40B4-BE49-F238E27FC236}">
                      <a16:creationId xmlns:a16="http://schemas.microsoft.com/office/drawing/2014/main" id="{6BA57F74-28F9-449A-B96A-77ACDA87687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084813" y="5206200"/>
                  <a:ext cx="32076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6" name="Рукописный ввод 15">
                  <a:extLst>
                    <a:ext uri="{FF2B5EF4-FFF2-40B4-BE49-F238E27FC236}">
                      <a16:creationId xmlns:a16="http://schemas.microsoft.com/office/drawing/2014/main" id="{720D4C2A-42DF-4FBA-AB66-678D2FE0F7AF}"/>
                    </a:ext>
                  </a:extLst>
                </p14:cNvPr>
                <p14:cNvContentPartPr/>
                <p14:nvPr/>
              </p14:nvContentPartPr>
              <p14:xfrm>
                <a:off x="3557133" y="5179560"/>
                <a:ext cx="325080" cy="347760"/>
              </p14:xfrm>
            </p:contentPart>
          </mc:Choice>
          <mc:Fallback xmlns="">
            <p:pic>
              <p:nvPicPr>
                <p:cNvPr id="16" name="Рукописный ввод 15">
                  <a:extLst>
                    <a:ext uri="{FF2B5EF4-FFF2-40B4-BE49-F238E27FC236}">
                      <a16:creationId xmlns:a16="http://schemas.microsoft.com/office/drawing/2014/main" id="{720D4C2A-42DF-4FBA-AB66-678D2FE0F7AF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539133" y="5161920"/>
                  <a:ext cx="360720" cy="38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7" name="Рукописный ввод 16">
                  <a:extLst>
                    <a:ext uri="{FF2B5EF4-FFF2-40B4-BE49-F238E27FC236}">
                      <a16:creationId xmlns:a16="http://schemas.microsoft.com/office/drawing/2014/main" id="{901BF99D-E213-4C65-B9FC-E3547F6BDAE3}"/>
                    </a:ext>
                  </a:extLst>
                </p14:cNvPr>
                <p14:cNvContentPartPr/>
                <p14:nvPr/>
              </p14:nvContentPartPr>
              <p14:xfrm>
                <a:off x="3855933" y="5182440"/>
                <a:ext cx="653040" cy="163440"/>
              </p14:xfrm>
            </p:contentPart>
          </mc:Choice>
          <mc:Fallback xmlns="">
            <p:pic>
              <p:nvPicPr>
                <p:cNvPr id="17" name="Рукописный ввод 16">
                  <a:extLst>
                    <a:ext uri="{FF2B5EF4-FFF2-40B4-BE49-F238E27FC236}">
                      <a16:creationId xmlns:a16="http://schemas.microsoft.com/office/drawing/2014/main" id="{901BF99D-E213-4C65-B9FC-E3547F6BDAE3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3838293" y="5164440"/>
                  <a:ext cx="688680" cy="19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8" name="Рукописный ввод 17">
                  <a:extLst>
                    <a:ext uri="{FF2B5EF4-FFF2-40B4-BE49-F238E27FC236}">
                      <a16:creationId xmlns:a16="http://schemas.microsoft.com/office/drawing/2014/main" id="{AF079BD6-F1DB-42F0-ACA1-EE65A84CCB09}"/>
                    </a:ext>
                  </a:extLst>
                </p14:cNvPr>
                <p14:cNvContentPartPr/>
                <p14:nvPr/>
              </p14:nvContentPartPr>
              <p14:xfrm>
                <a:off x="4285773" y="5159760"/>
                <a:ext cx="74520" cy="127800"/>
              </p14:xfrm>
            </p:contentPart>
          </mc:Choice>
          <mc:Fallback xmlns="">
            <p:pic>
              <p:nvPicPr>
                <p:cNvPr id="18" name="Рукописный ввод 17">
                  <a:extLst>
                    <a:ext uri="{FF2B5EF4-FFF2-40B4-BE49-F238E27FC236}">
                      <a16:creationId xmlns:a16="http://schemas.microsoft.com/office/drawing/2014/main" id="{AF079BD6-F1DB-42F0-ACA1-EE65A84CCB0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4267773" y="5141760"/>
                  <a:ext cx="110160" cy="16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9" name="Рукописный ввод 18">
                  <a:extLst>
                    <a:ext uri="{FF2B5EF4-FFF2-40B4-BE49-F238E27FC236}">
                      <a16:creationId xmlns:a16="http://schemas.microsoft.com/office/drawing/2014/main" id="{B882ABE6-435A-4E79-AB55-E958A7C25942}"/>
                    </a:ext>
                  </a:extLst>
                </p14:cNvPr>
                <p14:cNvContentPartPr/>
                <p14:nvPr/>
              </p14:nvContentPartPr>
              <p14:xfrm>
                <a:off x="4422933" y="5166240"/>
                <a:ext cx="91440" cy="144360"/>
              </p14:xfrm>
            </p:contentPart>
          </mc:Choice>
          <mc:Fallback xmlns="">
            <p:pic>
              <p:nvPicPr>
                <p:cNvPr id="19" name="Рукописный ввод 18">
                  <a:extLst>
                    <a:ext uri="{FF2B5EF4-FFF2-40B4-BE49-F238E27FC236}">
                      <a16:creationId xmlns:a16="http://schemas.microsoft.com/office/drawing/2014/main" id="{B882ABE6-435A-4E79-AB55-E958A7C25942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404933" y="5148240"/>
                  <a:ext cx="127080" cy="18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0" name="Рукописный ввод 19">
                  <a:extLst>
                    <a:ext uri="{FF2B5EF4-FFF2-40B4-BE49-F238E27FC236}">
                      <a16:creationId xmlns:a16="http://schemas.microsoft.com/office/drawing/2014/main" id="{EC1D43EA-7D1D-4C7B-8177-436CB6AC04AB}"/>
                    </a:ext>
                  </a:extLst>
                </p14:cNvPr>
                <p14:cNvContentPartPr/>
                <p14:nvPr/>
              </p14:nvContentPartPr>
              <p14:xfrm>
                <a:off x="4715973" y="4982640"/>
                <a:ext cx="879840" cy="370080"/>
              </p14:xfrm>
            </p:contentPart>
          </mc:Choice>
          <mc:Fallback xmlns="">
            <p:pic>
              <p:nvPicPr>
                <p:cNvPr id="20" name="Рукописный ввод 19">
                  <a:extLst>
                    <a:ext uri="{FF2B5EF4-FFF2-40B4-BE49-F238E27FC236}">
                      <a16:creationId xmlns:a16="http://schemas.microsoft.com/office/drawing/2014/main" id="{EC1D43EA-7D1D-4C7B-8177-436CB6AC04AB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698333" y="4965000"/>
                  <a:ext cx="915480" cy="40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2" name="Рукописный ввод 21">
                  <a:extLst>
                    <a:ext uri="{FF2B5EF4-FFF2-40B4-BE49-F238E27FC236}">
                      <a16:creationId xmlns:a16="http://schemas.microsoft.com/office/drawing/2014/main" id="{A12E87D8-AC92-467B-85CE-DCFA33836567}"/>
                    </a:ext>
                  </a:extLst>
                </p14:cNvPr>
                <p14:cNvContentPartPr/>
                <p14:nvPr/>
              </p14:nvContentPartPr>
              <p14:xfrm>
                <a:off x="5759973" y="4833600"/>
                <a:ext cx="310320" cy="410040"/>
              </p14:xfrm>
            </p:contentPart>
          </mc:Choice>
          <mc:Fallback xmlns="">
            <p:pic>
              <p:nvPicPr>
                <p:cNvPr id="22" name="Рукописный ввод 21">
                  <a:extLst>
                    <a:ext uri="{FF2B5EF4-FFF2-40B4-BE49-F238E27FC236}">
                      <a16:creationId xmlns:a16="http://schemas.microsoft.com/office/drawing/2014/main" id="{A12E87D8-AC92-467B-85CE-DCFA33836567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5741973" y="4815960"/>
                  <a:ext cx="345960" cy="44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3" name="Рукописный ввод 22">
                  <a:extLst>
                    <a:ext uri="{FF2B5EF4-FFF2-40B4-BE49-F238E27FC236}">
                      <a16:creationId xmlns:a16="http://schemas.microsoft.com/office/drawing/2014/main" id="{2864E198-62AA-43AE-852B-23766604398D}"/>
                    </a:ext>
                  </a:extLst>
                </p14:cNvPr>
                <p14:cNvContentPartPr/>
                <p14:nvPr/>
              </p14:nvContentPartPr>
              <p14:xfrm>
                <a:off x="5686893" y="5304120"/>
                <a:ext cx="30240" cy="18000"/>
              </p14:xfrm>
            </p:contentPart>
          </mc:Choice>
          <mc:Fallback xmlns="">
            <p:pic>
              <p:nvPicPr>
                <p:cNvPr id="23" name="Рукописный ввод 22">
                  <a:extLst>
                    <a:ext uri="{FF2B5EF4-FFF2-40B4-BE49-F238E27FC236}">
                      <a16:creationId xmlns:a16="http://schemas.microsoft.com/office/drawing/2014/main" id="{2864E198-62AA-43AE-852B-23766604398D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5668893" y="5286480"/>
                  <a:ext cx="65880" cy="5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5" name="Рукописный ввод 24">
                  <a:extLst>
                    <a:ext uri="{FF2B5EF4-FFF2-40B4-BE49-F238E27FC236}">
                      <a16:creationId xmlns:a16="http://schemas.microsoft.com/office/drawing/2014/main" id="{5BE928ED-9102-47AE-AA62-945B6614329E}"/>
                    </a:ext>
                  </a:extLst>
                </p14:cNvPr>
                <p14:cNvContentPartPr/>
                <p14:nvPr/>
              </p14:nvContentPartPr>
              <p14:xfrm>
                <a:off x="1045053" y="5522280"/>
                <a:ext cx="259560" cy="327240"/>
              </p14:xfrm>
            </p:contentPart>
          </mc:Choice>
          <mc:Fallback xmlns="">
            <p:pic>
              <p:nvPicPr>
                <p:cNvPr id="25" name="Рукописный ввод 24">
                  <a:extLst>
                    <a:ext uri="{FF2B5EF4-FFF2-40B4-BE49-F238E27FC236}">
                      <a16:creationId xmlns:a16="http://schemas.microsoft.com/office/drawing/2014/main" id="{5BE928ED-9102-47AE-AA62-945B6614329E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1027413" y="5504280"/>
                  <a:ext cx="295200" cy="36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6" name="Рукописный ввод 25">
                  <a:extLst>
                    <a:ext uri="{FF2B5EF4-FFF2-40B4-BE49-F238E27FC236}">
                      <a16:creationId xmlns:a16="http://schemas.microsoft.com/office/drawing/2014/main" id="{A1ADF3D3-C40C-464E-AF40-1260F89F90C1}"/>
                    </a:ext>
                  </a:extLst>
                </p14:cNvPr>
                <p14:cNvContentPartPr/>
                <p14:nvPr/>
              </p14:nvContentPartPr>
              <p14:xfrm>
                <a:off x="1084293" y="5573040"/>
                <a:ext cx="245160" cy="74160"/>
              </p14:xfrm>
            </p:contentPart>
          </mc:Choice>
          <mc:Fallback xmlns="">
            <p:pic>
              <p:nvPicPr>
                <p:cNvPr id="26" name="Рукописный ввод 25">
                  <a:extLst>
                    <a:ext uri="{FF2B5EF4-FFF2-40B4-BE49-F238E27FC236}">
                      <a16:creationId xmlns:a16="http://schemas.microsoft.com/office/drawing/2014/main" id="{A1ADF3D3-C40C-464E-AF40-1260F89F90C1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066293" y="5555040"/>
                  <a:ext cx="280800" cy="10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7" name="Рукописный ввод 26">
                  <a:extLst>
                    <a:ext uri="{FF2B5EF4-FFF2-40B4-BE49-F238E27FC236}">
                      <a16:creationId xmlns:a16="http://schemas.microsoft.com/office/drawing/2014/main" id="{E3A00C74-6DB8-498F-BCC5-A3B7A5D6BAA4}"/>
                    </a:ext>
                  </a:extLst>
                </p14:cNvPr>
                <p14:cNvContentPartPr/>
                <p14:nvPr/>
              </p14:nvContentPartPr>
              <p14:xfrm>
                <a:off x="1247733" y="5681400"/>
                <a:ext cx="944640" cy="339480"/>
              </p14:xfrm>
            </p:contentPart>
          </mc:Choice>
          <mc:Fallback xmlns="">
            <p:pic>
              <p:nvPicPr>
                <p:cNvPr id="27" name="Рукописный ввод 26">
                  <a:extLst>
                    <a:ext uri="{FF2B5EF4-FFF2-40B4-BE49-F238E27FC236}">
                      <a16:creationId xmlns:a16="http://schemas.microsoft.com/office/drawing/2014/main" id="{E3A00C74-6DB8-498F-BCC5-A3B7A5D6BAA4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1229733" y="5663400"/>
                  <a:ext cx="980280" cy="37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8" name="Рукописный ввод 27">
                  <a:extLst>
                    <a:ext uri="{FF2B5EF4-FFF2-40B4-BE49-F238E27FC236}">
                      <a16:creationId xmlns:a16="http://schemas.microsoft.com/office/drawing/2014/main" id="{DF3E9A36-DB2B-4837-A68B-BF404FA1FEC4}"/>
                    </a:ext>
                  </a:extLst>
                </p14:cNvPr>
                <p14:cNvContentPartPr/>
                <p14:nvPr/>
              </p14:nvContentPartPr>
              <p14:xfrm>
                <a:off x="2471013" y="5590320"/>
                <a:ext cx="289080" cy="333360"/>
              </p14:xfrm>
            </p:contentPart>
          </mc:Choice>
          <mc:Fallback xmlns="">
            <p:pic>
              <p:nvPicPr>
                <p:cNvPr id="28" name="Рукописный ввод 27">
                  <a:extLst>
                    <a:ext uri="{FF2B5EF4-FFF2-40B4-BE49-F238E27FC236}">
                      <a16:creationId xmlns:a16="http://schemas.microsoft.com/office/drawing/2014/main" id="{DF3E9A36-DB2B-4837-A68B-BF404FA1FEC4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453013" y="5572320"/>
                  <a:ext cx="324720" cy="36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9" name="Рукописный ввод 28">
                  <a:extLst>
                    <a:ext uri="{FF2B5EF4-FFF2-40B4-BE49-F238E27FC236}">
                      <a16:creationId xmlns:a16="http://schemas.microsoft.com/office/drawing/2014/main" id="{3A6D2857-D082-47FC-AE3B-810B757CB820}"/>
                    </a:ext>
                  </a:extLst>
                </p14:cNvPr>
                <p14:cNvContentPartPr/>
                <p14:nvPr/>
              </p14:nvContentPartPr>
              <p14:xfrm>
                <a:off x="2676213" y="5661960"/>
                <a:ext cx="676440" cy="352800"/>
              </p14:xfrm>
            </p:contentPart>
          </mc:Choice>
          <mc:Fallback xmlns="">
            <p:pic>
              <p:nvPicPr>
                <p:cNvPr id="29" name="Рукописный ввод 28">
                  <a:extLst>
                    <a:ext uri="{FF2B5EF4-FFF2-40B4-BE49-F238E27FC236}">
                      <a16:creationId xmlns:a16="http://schemas.microsoft.com/office/drawing/2014/main" id="{3A6D2857-D082-47FC-AE3B-810B757CB820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2658573" y="5643960"/>
                  <a:ext cx="712080" cy="38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0" name="Рукописный ввод 29">
                  <a:extLst>
                    <a:ext uri="{FF2B5EF4-FFF2-40B4-BE49-F238E27FC236}">
                      <a16:creationId xmlns:a16="http://schemas.microsoft.com/office/drawing/2014/main" id="{25091C4A-6D18-453B-AFF8-5C795CCE73C5}"/>
                    </a:ext>
                  </a:extLst>
                </p14:cNvPr>
                <p14:cNvContentPartPr/>
                <p14:nvPr/>
              </p14:nvContentPartPr>
              <p14:xfrm>
                <a:off x="3225933" y="5736840"/>
                <a:ext cx="432720" cy="146520"/>
              </p14:xfrm>
            </p:contentPart>
          </mc:Choice>
          <mc:Fallback xmlns="">
            <p:pic>
              <p:nvPicPr>
                <p:cNvPr id="30" name="Рукописный ввод 29">
                  <a:extLst>
                    <a:ext uri="{FF2B5EF4-FFF2-40B4-BE49-F238E27FC236}">
                      <a16:creationId xmlns:a16="http://schemas.microsoft.com/office/drawing/2014/main" id="{25091C4A-6D18-453B-AFF8-5C795CCE73C5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3207933" y="5719200"/>
                  <a:ext cx="468360" cy="18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1" name="Рукописный ввод 30">
                  <a:extLst>
                    <a:ext uri="{FF2B5EF4-FFF2-40B4-BE49-F238E27FC236}">
                      <a16:creationId xmlns:a16="http://schemas.microsoft.com/office/drawing/2014/main" id="{BE54E927-C468-4A25-8589-C56774C9E20E}"/>
                    </a:ext>
                  </a:extLst>
                </p14:cNvPr>
                <p14:cNvContentPartPr/>
                <p14:nvPr/>
              </p14:nvContentPartPr>
              <p14:xfrm>
                <a:off x="3518973" y="5729640"/>
                <a:ext cx="600480" cy="324360"/>
              </p14:xfrm>
            </p:contentPart>
          </mc:Choice>
          <mc:Fallback xmlns="">
            <p:pic>
              <p:nvPicPr>
                <p:cNvPr id="31" name="Рукописный ввод 30">
                  <a:extLst>
                    <a:ext uri="{FF2B5EF4-FFF2-40B4-BE49-F238E27FC236}">
                      <a16:creationId xmlns:a16="http://schemas.microsoft.com/office/drawing/2014/main" id="{BE54E927-C468-4A25-8589-C56774C9E20E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3500973" y="5712000"/>
                  <a:ext cx="636120" cy="36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33" name="Рукописный ввод 32">
                  <a:extLst>
                    <a:ext uri="{FF2B5EF4-FFF2-40B4-BE49-F238E27FC236}">
                      <a16:creationId xmlns:a16="http://schemas.microsoft.com/office/drawing/2014/main" id="{A927A1D0-49C1-48D6-A587-4D113E11EE2B}"/>
                    </a:ext>
                  </a:extLst>
                </p14:cNvPr>
                <p14:cNvContentPartPr/>
                <p14:nvPr/>
              </p14:nvContentPartPr>
              <p14:xfrm>
                <a:off x="4121973" y="5883360"/>
                <a:ext cx="91440" cy="121680"/>
              </p14:xfrm>
            </p:contentPart>
          </mc:Choice>
          <mc:Fallback xmlns="">
            <p:pic>
              <p:nvPicPr>
                <p:cNvPr id="33" name="Рукописный ввод 32">
                  <a:extLst>
                    <a:ext uri="{FF2B5EF4-FFF2-40B4-BE49-F238E27FC236}">
                      <a16:creationId xmlns:a16="http://schemas.microsoft.com/office/drawing/2014/main" id="{A927A1D0-49C1-48D6-A587-4D113E11EE2B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4104333" y="5865360"/>
                  <a:ext cx="127080" cy="1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34" name="Рукописный ввод 33">
                  <a:extLst>
                    <a:ext uri="{FF2B5EF4-FFF2-40B4-BE49-F238E27FC236}">
                      <a16:creationId xmlns:a16="http://schemas.microsoft.com/office/drawing/2014/main" id="{1B03F598-1A9E-474C-BA4A-597CB4BA7E8A}"/>
                    </a:ext>
                  </a:extLst>
                </p14:cNvPr>
                <p14:cNvContentPartPr/>
                <p14:nvPr/>
              </p14:nvContentPartPr>
              <p14:xfrm>
                <a:off x="4408173" y="5755200"/>
                <a:ext cx="191520" cy="122400"/>
              </p14:xfrm>
            </p:contentPart>
          </mc:Choice>
          <mc:Fallback xmlns="">
            <p:pic>
              <p:nvPicPr>
                <p:cNvPr id="34" name="Рукописный ввод 33">
                  <a:extLst>
                    <a:ext uri="{FF2B5EF4-FFF2-40B4-BE49-F238E27FC236}">
                      <a16:creationId xmlns:a16="http://schemas.microsoft.com/office/drawing/2014/main" id="{1B03F598-1A9E-474C-BA4A-597CB4BA7E8A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4390173" y="5737200"/>
                  <a:ext cx="227160" cy="15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35" name="Рукописный ввод 34">
                  <a:extLst>
                    <a:ext uri="{FF2B5EF4-FFF2-40B4-BE49-F238E27FC236}">
                      <a16:creationId xmlns:a16="http://schemas.microsoft.com/office/drawing/2014/main" id="{73108D9F-342A-4101-A8C2-F82E324181DC}"/>
                    </a:ext>
                  </a:extLst>
                </p14:cNvPr>
                <p14:cNvContentPartPr/>
                <p14:nvPr/>
              </p14:nvContentPartPr>
              <p14:xfrm>
                <a:off x="4433733" y="5767080"/>
                <a:ext cx="492120" cy="326880"/>
              </p14:xfrm>
            </p:contentPart>
          </mc:Choice>
          <mc:Fallback xmlns="">
            <p:pic>
              <p:nvPicPr>
                <p:cNvPr id="35" name="Рукописный ввод 34">
                  <a:extLst>
                    <a:ext uri="{FF2B5EF4-FFF2-40B4-BE49-F238E27FC236}">
                      <a16:creationId xmlns:a16="http://schemas.microsoft.com/office/drawing/2014/main" id="{73108D9F-342A-4101-A8C2-F82E324181DC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4416093" y="5749440"/>
                  <a:ext cx="527760" cy="36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36" name="Рукописный ввод 35">
                  <a:extLst>
                    <a:ext uri="{FF2B5EF4-FFF2-40B4-BE49-F238E27FC236}">
                      <a16:creationId xmlns:a16="http://schemas.microsoft.com/office/drawing/2014/main" id="{29E4D1A5-A190-47CC-9C81-5A7536E0E103}"/>
                    </a:ext>
                  </a:extLst>
                </p14:cNvPr>
                <p14:cNvContentPartPr/>
                <p14:nvPr/>
              </p14:nvContentPartPr>
              <p14:xfrm>
                <a:off x="4953933" y="5743680"/>
                <a:ext cx="822960" cy="193320"/>
              </p14:xfrm>
            </p:contentPart>
          </mc:Choice>
          <mc:Fallback xmlns="">
            <p:pic>
              <p:nvPicPr>
                <p:cNvPr id="36" name="Рукописный ввод 35">
                  <a:extLst>
                    <a:ext uri="{FF2B5EF4-FFF2-40B4-BE49-F238E27FC236}">
                      <a16:creationId xmlns:a16="http://schemas.microsoft.com/office/drawing/2014/main" id="{29E4D1A5-A190-47CC-9C81-5A7536E0E103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4935933" y="5725680"/>
                  <a:ext cx="858600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37" name="Рукописный ввод 36">
                  <a:extLst>
                    <a:ext uri="{FF2B5EF4-FFF2-40B4-BE49-F238E27FC236}">
                      <a16:creationId xmlns:a16="http://schemas.microsoft.com/office/drawing/2014/main" id="{E4F46F65-0717-4F5F-98E8-B89E9214E8FA}"/>
                    </a:ext>
                  </a:extLst>
                </p14:cNvPr>
                <p14:cNvContentPartPr/>
                <p14:nvPr/>
              </p14:nvContentPartPr>
              <p14:xfrm>
                <a:off x="5650173" y="5781480"/>
                <a:ext cx="346680" cy="149400"/>
              </p14:xfrm>
            </p:contentPart>
          </mc:Choice>
          <mc:Fallback xmlns="">
            <p:pic>
              <p:nvPicPr>
                <p:cNvPr id="37" name="Рукописный ввод 36">
                  <a:extLst>
                    <a:ext uri="{FF2B5EF4-FFF2-40B4-BE49-F238E27FC236}">
                      <a16:creationId xmlns:a16="http://schemas.microsoft.com/office/drawing/2014/main" id="{E4F46F65-0717-4F5F-98E8-B89E9214E8FA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5632173" y="5763840"/>
                  <a:ext cx="38232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38" name="Рукописный ввод 37">
                  <a:extLst>
                    <a:ext uri="{FF2B5EF4-FFF2-40B4-BE49-F238E27FC236}">
                      <a16:creationId xmlns:a16="http://schemas.microsoft.com/office/drawing/2014/main" id="{603D1A0F-A700-4CA6-B020-533F1EFBFD18}"/>
                    </a:ext>
                  </a:extLst>
                </p14:cNvPr>
                <p14:cNvContentPartPr/>
                <p14:nvPr/>
              </p14:nvContentPartPr>
              <p14:xfrm>
                <a:off x="6229773" y="5808840"/>
                <a:ext cx="207000" cy="135360"/>
              </p14:xfrm>
            </p:contentPart>
          </mc:Choice>
          <mc:Fallback xmlns="">
            <p:pic>
              <p:nvPicPr>
                <p:cNvPr id="38" name="Рукописный ввод 37">
                  <a:extLst>
                    <a:ext uri="{FF2B5EF4-FFF2-40B4-BE49-F238E27FC236}">
                      <a16:creationId xmlns:a16="http://schemas.microsoft.com/office/drawing/2014/main" id="{603D1A0F-A700-4CA6-B020-533F1EFBFD18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6212133" y="5790840"/>
                  <a:ext cx="242640" cy="17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39" name="Рукописный ввод 38">
                  <a:extLst>
                    <a:ext uri="{FF2B5EF4-FFF2-40B4-BE49-F238E27FC236}">
                      <a16:creationId xmlns:a16="http://schemas.microsoft.com/office/drawing/2014/main" id="{DD71036C-DC1C-49EB-8B24-C05446CFEFFD}"/>
                    </a:ext>
                  </a:extLst>
                </p14:cNvPr>
                <p14:cNvContentPartPr/>
                <p14:nvPr/>
              </p14:nvContentPartPr>
              <p14:xfrm>
                <a:off x="6557373" y="5697600"/>
                <a:ext cx="1662840" cy="380880"/>
              </p14:xfrm>
            </p:contentPart>
          </mc:Choice>
          <mc:Fallback xmlns="">
            <p:pic>
              <p:nvPicPr>
                <p:cNvPr id="39" name="Рукописный ввод 38">
                  <a:extLst>
                    <a:ext uri="{FF2B5EF4-FFF2-40B4-BE49-F238E27FC236}">
                      <a16:creationId xmlns:a16="http://schemas.microsoft.com/office/drawing/2014/main" id="{DD71036C-DC1C-49EB-8B24-C05446CFEFFD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6539373" y="5679600"/>
                  <a:ext cx="1698480" cy="41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40" name="Рукописный ввод 39">
                  <a:extLst>
                    <a:ext uri="{FF2B5EF4-FFF2-40B4-BE49-F238E27FC236}">
                      <a16:creationId xmlns:a16="http://schemas.microsoft.com/office/drawing/2014/main" id="{83B39DF3-29B5-4FA0-8910-ECBB9E1F56E3}"/>
                    </a:ext>
                  </a:extLst>
                </p14:cNvPr>
                <p14:cNvContentPartPr/>
                <p14:nvPr/>
              </p14:nvContentPartPr>
              <p14:xfrm>
                <a:off x="2685213" y="6191520"/>
                <a:ext cx="1281240" cy="390600"/>
              </p14:xfrm>
            </p:contentPart>
          </mc:Choice>
          <mc:Fallback xmlns="">
            <p:pic>
              <p:nvPicPr>
                <p:cNvPr id="40" name="Рукописный ввод 39">
                  <a:extLst>
                    <a:ext uri="{FF2B5EF4-FFF2-40B4-BE49-F238E27FC236}">
                      <a16:creationId xmlns:a16="http://schemas.microsoft.com/office/drawing/2014/main" id="{83B39DF3-29B5-4FA0-8910-ECBB9E1F56E3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2667573" y="6173520"/>
                  <a:ext cx="1316880" cy="42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41" name="Рукописный ввод 40">
                  <a:extLst>
                    <a:ext uri="{FF2B5EF4-FFF2-40B4-BE49-F238E27FC236}">
                      <a16:creationId xmlns:a16="http://schemas.microsoft.com/office/drawing/2014/main" id="{52370E3D-E9E6-4704-B78C-D0E531CC859D}"/>
                    </a:ext>
                  </a:extLst>
                </p14:cNvPr>
                <p14:cNvContentPartPr/>
                <p14:nvPr/>
              </p14:nvContentPartPr>
              <p14:xfrm>
                <a:off x="3963573" y="6065880"/>
                <a:ext cx="870480" cy="340200"/>
              </p14:xfrm>
            </p:contentPart>
          </mc:Choice>
          <mc:Fallback xmlns="">
            <p:pic>
              <p:nvPicPr>
                <p:cNvPr id="41" name="Рукописный ввод 40">
                  <a:extLst>
                    <a:ext uri="{FF2B5EF4-FFF2-40B4-BE49-F238E27FC236}">
                      <a16:creationId xmlns:a16="http://schemas.microsoft.com/office/drawing/2014/main" id="{52370E3D-E9E6-4704-B78C-D0E531CC859D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3945933" y="6047880"/>
                  <a:ext cx="906120" cy="37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42" name="Рукописный ввод 41">
                  <a:extLst>
                    <a:ext uri="{FF2B5EF4-FFF2-40B4-BE49-F238E27FC236}">
                      <a16:creationId xmlns:a16="http://schemas.microsoft.com/office/drawing/2014/main" id="{64E7BA98-3522-48AD-9B49-D5D140663BF3}"/>
                    </a:ext>
                  </a:extLst>
                </p14:cNvPr>
                <p14:cNvContentPartPr/>
                <p14:nvPr/>
              </p14:nvContentPartPr>
              <p14:xfrm>
                <a:off x="4782573" y="6199440"/>
                <a:ext cx="133560" cy="18000"/>
              </p14:xfrm>
            </p:contentPart>
          </mc:Choice>
          <mc:Fallback xmlns="">
            <p:pic>
              <p:nvPicPr>
                <p:cNvPr id="42" name="Рукописный ввод 41">
                  <a:extLst>
                    <a:ext uri="{FF2B5EF4-FFF2-40B4-BE49-F238E27FC236}">
                      <a16:creationId xmlns:a16="http://schemas.microsoft.com/office/drawing/2014/main" id="{64E7BA98-3522-48AD-9B49-D5D140663BF3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4764933" y="6181440"/>
                  <a:ext cx="169200" cy="5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43" name="Рукописный ввод 42">
                  <a:extLst>
                    <a:ext uri="{FF2B5EF4-FFF2-40B4-BE49-F238E27FC236}">
                      <a16:creationId xmlns:a16="http://schemas.microsoft.com/office/drawing/2014/main" id="{63E79466-CD5A-459E-AC36-5B522CA3E711}"/>
                    </a:ext>
                  </a:extLst>
                </p14:cNvPr>
                <p14:cNvContentPartPr/>
                <p14:nvPr/>
              </p14:nvContentPartPr>
              <p14:xfrm>
                <a:off x="4861053" y="6236520"/>
                <a:ext cx="741600" cy="169920"/>
              </p14:xfrm>
            </p:contentPart>
          </mc:Choice>
          <mc:Fallback xmlns="">
            <p:pic>
              <p:nvPicPr>
                <p:cNvPr id="43" name="Рукописный ввод 42">
                  <a:extLst>
                    <a:ext uri="{FF2B5EF4-FFF2-40B4-BE49-F238E27FC236}">
                      <a16:creationId xmlns:a16="http://schemas.microsoft.com/office/drawing/2014/main" id="{63E79466-CD5A-459E-AC36-5B522CA3E711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4843413" y="6218880"/>
                  <a:ext cx="777240" cy="20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44" name="Рукописный ввод 43">
                  <a:extLst>
                    <a:ext uri="{FF2B5EF4-FFF2-40B4-BE49-F238E27FC236}">
                      <a16:creationId xmlns:a16="http://schemas.microsoft.com/office/drawing/2014/main" id="{A68C147A-1F52-4D02-A3B4-EA5353D35CE5}"/>
                    </a:ext>
                  </a:extLst>
                </p14:cNvPr>
                <p14:cNvContentPartPr/>
                <p14:nvPr/>
              </p14:nvContentPartPr>
              <p14:xfrm>
                <a:off x="5869413" y="6227160"/>
                <a:ext cx="594360" cy="184320"/>
              </p14:xfrm>
            </p:contentPart>
          </mc:Choice>
          <mc:Fallback xmlns="">
            <p:pic>
              <p:nvPicPr>
                <p:cNvPr id="44" name="Рукописный ввод 43">
                  <a:extLst>
                    <a:ext uri="{FF2B5EF4-FFF2-40B4-BE49-F238E27FC236}">
                      <a16:creationId xmlns:a16="http://schemas.microsoft.com/office/drawing/2014/main" id="{A68C147A-1F52-4D02-A3B4-EA5353D35CE5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5851413" y="6209520"/>
                  <a:ext cx="630000" cy="21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9">
              <p14:nvContentPartPr>
                <p14:cNvPr id="45" name="Рукописный ввод 44">
                  <a:extLst>
                    <a:ext uri="{FF2B5EF4-FFF2-40B4-BE49-F238E27FC236}">
                      <a16:creationId xmlns:a16="http://schemas.microsoft.com/office/drawing/2014/main" id="{AD2A9F58-B742-4F97-BBA4-9F800CFCC556}"/>
                    </a:ext>
                  </a:extLst>
                </p14:cNvPr>
                <p14:cNvContentPartPr/>
                <p14:nvPr/>
              </p14:nvContentPartPr>
              <p14:xfrm>
                <a:off x="6472413" y="6102960"/>
                <a:ext cx="1657080" cy="290160"/>
              </p14:xfrm>
            </p:contentPart>
          </mc:Choice>
          <mc:Fallback xmlns="">
            <p:pic>
              <p:nvPicPr>
                <p:cNvPr id="45" name="Рукописный ввод 44">
                  <a:extLst>
                    <a:ext uri="{FF2B5EF4-FFF2-40B4-BE49-F238E27FC236}">
                      <a16:creationId xmlns:a16="http://schemas.microsoft.com/office/drawing/2014/main" id="{AD2A9F58-B742-4F97-BBA4-9F800CFCC556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6454413" y="6084960"/>
                  <a:ext cx="1692720" cy="32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1">
              <p14:nvContentPartPr>
                <p14:cNvPr id="46" name="Рукописный ввод 45">
                  <a:extLst>
                    <a:ext uri="{FF2B5EF4-FFF2-40B4-BE49-F238E27FC236}">
                      <a16:creationId xmlns:a16="http://schemas.microsoft.com/office/drawing/2014/main" id="{99FA256A-1EA8-410F-B27E-CE5511E32828}"/>
                    </a:ext>
                  </a:extLst>
                </p14:cNvPr>
                <p14:cNvContentPartPr/>
                <p14:nvPr/>
              </p14:nvContentPartPr>
              <p14:xfrm>
                <a:off x="6847893" y="6501480"/>
                <a:ext cx="1052640" cy="223920"/>
              </p14:xfrm>
            </p:contentPart>
          </mc:Choice>
          <mc:Fallback xmlns="">
            <p:pic>
              <p:nvPicPr>
                <p:cNvPr id="46" name="Рукописный ввод 45">
                  <a:extLst>
                    <a:ext uri="{FF2B5EF4-FFF2-40B4-BE49-F238E27FC236}">
                      <a16:creationId xmlns:a16="http://schemas.microsoft.com/office/drawing/2014/main" id="{99FA256A-1EA8-410F-B27E-CE5511E32828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6830253" y="6483480"/>
                  <a:ext cx="1088280" cy="25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3">
              <p14:nvContentPartPr>
                <p14:cNvPr id="47" name="Рукописный ввод 46">
                  <a:extLst>
                    <a:ext uri="{FF2B5EF4-FFF2-40B4-BE49-F238E27FC236}">
                      <a16:creationId xmlns:a16="http://schemas.microsoft.com/office/drawing/2014/main" id="{DC8BFBF1-5F1E-40D8-A480-53CC80FE381B}"/>
                    </a:ext>
                  </a:extLst>
                </p14:cNvPr>
                <p14:cNvContentPartPr/>
                <p14:nvPr/>
              </p14:nvContentPartPr>
              <p14:xfrm>
                <a:off x="8148213" y="6232200"/>
                <a:ext cx="219600" cy="335160"/>
              </p14:xfrm>
            </p:contentPart>
          </mc:Choice>
          <mc:Fallback xmlns="">
            <p:pic>
              <p:nvPicPr>
                <p:cNvPr id="47" name="Рукописный ввод 46">
                  <a:extLst>
                    <a:ext uri="{FF2B5EF4-FFF2-40B4-BE49-F238E27FC236}">
                      <a16:creationId xmlns:a16="http://schemas.microsoft.com/office/drawing/2014/main" id="{DC8BFBF1-5F1E-40D8-A480-53CC80FE381B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8130573" y="6214560"/>
                  <a:ext cx="255240" cy="370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48" name="Рукописный ввод 47">
                  <a:extLst>
                    <a:ext uri="{FF2B5EF4-FFF2-40B4-BE49-F238E27FC236}">
                      <a16:creationId xmlns:a16="http://schemas.microsoft.com/office/drawing/2014/main" id="{E074DF51-5BF1-48DD-BEB2-85346179C116}"/>
                    </a:ext>
                  </a:extLst>
                </p14:cNvPr>
                <p14:cNvContentPartPr/>
                <p14:nvPr/>
              </p14:nvContentPartPr>
              <p14:xfrm>
                <a:off x="8120493" y="6636840"/>
                <a:ext cx="42840" cy="37800"/>
              </p14:xfrm>
            </p:contentPart>
          </mc:Choice>
          <mc:Fallback xmlns="">
            <p:pic>
              <p:nvPicPr>
                <p:cNvPr id="48" name="Рукописный ввод 47">
                  <a:extLst>
                    <a:ext uri="{FF2B5EF4-FFF2-40B4-BE49-F238E27FC236}">
                      <a16:creationId xmlns:a16="http://schemas.microsoft.com/office/drawing/2014/main" id="{E074DF51-5BF1-48DD-BEB2-85346179C116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8102853" y="6618840"/>
                  <a:ext cx="78480" cy="7344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9B969423-0BE1-471A-A856-517D7F154C59}"/>
              </a:ext>
            </a:extLst>
          </p:cNvPr>
          <p:cNvPicPr>
            <a:picLocks noChangeAspect="1"/>
          </p:cNvPicPr>
          <p:nvPr/>
        </p:nvPicPr>
        <p:blipFill rotWithShape="1"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21"/>
          <a:stretch/>
        </p:blipFill>
        <p:spPr>
          <a:xfrm>
            <a:off x="27693" y="1962840"/>
            <a:ext cx="9144000" cy="489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4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3FEDC-A2C5-4128-847C-26348773A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40CF1725-673B-4597-B84E-303E0145EE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382942"/>
            <a:ext cx="8229600" cy="4239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C1FEFD-04AF-4693-A8B2-B1AC730BF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053" y="2057400"/>
            <a:ext cx="8045214" cy="4525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3681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F91C9D-428D-4C9A-A7BE-67C9E1070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457EEA-0F31-48D1-8E3E-DFBAAE1B7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1. Составить кроссворд по теме своего предмета, используя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https://biouroki.ru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marL="109728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2. Посмотреть обучающий ролик по созданию доступа к таблице, созданной в Гугл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https://www.youtube.com/watch?v=D5VpFgYbFuo&amp;feature=emb_logo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marL="109728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3.  Составить таблицу на свободную тему и отправить </a:t>
            </a:r>
          </a:p>
          <a:p>
            <a:pPr marL="624078" indent="-514350">
              <a:buAutoNum type="arabicParenR"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ссылку без возможности комментировать,</a:t>
            </a:r>
          </a:p>
          <a:p>
            <a:pPr marL="624078" indent="-514350">
              <a:buAutoNum type="arabicParenR"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ссылку на почту с  с возможностью редактировать таблицу, т.е. её заполнять</a:t>
            </a:r>
            <a:endParaRPr lang="ru-RU" dirty="0">
              <a:solidFill>
                <a:srgbClr val="67AFBD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ru-RU" dirty="0">
              <a:solidFill>
                <a:srgbClr val="00B0F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152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E88C9D-D372-4B4D-8E08-0CA7380EF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3400"/>
            <a:ext cx="8382000" cy="1069848"/>
          </a:xfrm>
        </p:spPr>
        <p:txBody>
          <a:bodyPr/>
          <a:lstStyle/>
          <a:p>
            <a:pPr algn="ctr"/>
            <a:r>
              <a:rPr lang="ru-RU" dirty="0"/>
              <a:t>Онлайн-урок: + или -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FE4DFB-ED5B-49E0-8897-5EDE46FB2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3333" y="1374648"/>
            <a:ext cx="4041648" cy="457200"/>
          </a:xfrm>
        </p:spPr>
        <p:txBody>
          <a:bodyPr/>
          <a:lstStyle/>
          <a:p>
            <a:r>
              <a:rPr lang="ru-RU" dirty="0"/>
              <a:t>Положительные моменты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2261FF-4B89-4487-A0EE-E4F8AD718EDF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679021" y="1374648"/>
            <a:ext cx="4041775" cy="606552"/>
          </a:xfrm>
        </p:spPr>
        <p:txBody>
          <a:bodyPr/>
          <a:lstStyle/>
          <a:p>
            <a:pPr algn="ctr"/>
            <a:r>
              <a:rPr lang="ru-RU" dirty="0"/>
              <a:t>Отрицательные моменты - мнение коллег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015DFF2-5E93-472A-9741-8E1F18C56099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76200" y="1905000"/>
            <a:ext cx="4341030" cy="48006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Помогает пережить реалии дистанционного обучения</a:t>
            </a:r>
          </a:p>
          <a:p>
            <a:pPr algn="just"/>
            <a:r>
              <a:rPr lang="ru-RU" dirty="0"/>
              <a:t>Мобилен, если хорошая предварительная подготовка</a:t>
            </a:r>
          </a:p>
          <a:p>
            <a:pPr algn="just"/>
            <a:r>
              <a:rPr lang="ru-RU" dirty="0"/>
              <a:t>Яркий, запоминающийся</a:t>
            </a:r>
          </a:p>
          <a:p>
            <a:pPr algn="just"/>
            <a:r>
              <a:rPr lang="ru-RU" dirty="0"/>
              <a:t>Интерактивен</a:t>
            </a:r>
          </a:p>
          <a:p>
            <a:pPr algn="just"/>
            <a:r>
              <a:rPr lang="ru-RU" dirty="0"/>
              <a:t>Охват большой группы учащихся</a:t>
            </a:r>
          </a:p>
          <a:p>
            <a:pPr algn="just"/>
            <a:r>
              <a:rPr lang="ru-RU" dirty="0"/>
              <a:t>Запись занятия – в случае отсутствия можно просмотреть тему урока позже</a:t>
            </a:r>
          </a:p>
          <a:p>
            <a:pPr algn="just"/>
            <a:r>
              <a:rPr lang="ru-RU" dirty="0"/>
              <a:t>Удобство СКАЙП: не отключается, до 50 человек, остается запись урока, там же все документы по уроку)</a:t>
            </a:r>
          </a:p>
          <a:p>
            <a:pPr algn="just"/>
            <a:r>
              <a:rPr lang="ru-RU" dirty="0"/>
              <a:t>Удобство </a:t>
            </a:r>
            <a:r>
              <a:rPr lang="ru-RU" dirty="0" err="1"/>
              <a:t>Вайбер</a:t>
            </a:r>
            <a:r>
              <a:rPr lang="ru-RU" dirty="0"/>
              <a:t>: не надо переключать демонстрацию, все документы здесь же и остаются</a:t>
            </a:r>
          </a:p>
          <a:p>
            <a:pPr algn="just"/>
            <a:r>
              <a:rPr lang="ru-RU" dirty="0"/>
              <a:t>Удобство ЗУМ: своя классная доска, запись урока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FC443CE-9353-4F1A-893B-C36343E56F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72000" y="2286000"/>
            <a:ext cx="4117975" cy="38862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Нет живого общения – </a:t>
            </a:r>
            <a:r>
              <a:rPr lang="ru-RU" sz="1300" i="1" dirty="0">
                <a:solidFill>
                  <a:srgbClr val="FF0000"/>
                </a:solidFill>
              </a:rPr>
              <a:t>не согласна</a:t>
            </a:r>
          </a:p>
          <a:p>
            <a:r>
              <a:rPr lang="ru-RU" dirty="0"/>
              <a:t>Проблемы со связью – невозможность подключиться, не слышно, не видно и т.д. </a:t>
            </a:r>
            <a:r>
              <a:rPr lang="ru-RU" sz="1300" i="1" dirty="0">
                <a:solidFill>
                  <a:srgbClr val="FF0000"/>
                </a:solidFill>
              </a:rPr>
              <a:t>Да, так   бывает!</a:t>
            </a:r>
          </a:p>
          <a:p>
            <a:r>
              <a:rPr lang="ru-RU" dirty="0"/>
              <a:t>Не у всех детей в сельских условиях есть возможности выхода, скачивания платформ, документов </a:t>
            </a:r>
            <a:r>
              <a:rPr lang="ru-RU" sz="1300" i="1" dirty="0">
                <a:solidFill>
                  <a:srgbClr val="FF0000"/>
                </a:solidFill>
              </a:rPr>
              <a:t>Это проблема села!</a:t>
            </a:r>
          </a:p>
          <a:p>
            <a:r>
              <a:rPr lang="ru-RU" dirty="0"/>
              <a:t>Ограниченные возможности в проведении занятия у педагога – </a:t>
            </a:r>
            <a:r>
              <a:rPr lang="ru-RU" sz="1300" i="1" dirty="0">
                <a:solidFill>
                  <a:srgbClr val="FF0000"/>
                </a:solidFill>
              </a:rPr>
              <a:t>не согласна!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2856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E6F7E6-F93A-4917-9DA4-1C6D3B373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800" y="381000"/>
            <a:ext cx="1150437" cy="6172200"/>
          </a:xfrm>
        </p:spPr>
        <p:txBody>
          <a:bodyPr vert="wordArtVert">
            <a:no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Онлайн-урок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449B264-426D-456C-B6D0-E853FC37146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109" r="3335" b="47290"/>
          <a:stretch/>
        </p:blipFill>
        <p:spPr>
          <a:xfrm>
            <a:off x="456290" y="1295400"/>
            <a:ext cx="4191000" cy="419100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E03D920-ED27-465C-A556-9862D191D2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04934" y="1238250"/>
            <a:ext cx="3065843" cy="4305300"/>
          </a:xfrm>
          <a:ln w="28575">
            <a:solidFill>
              <a:srgbClr val="7030A0"/>
            </a:solidFill>
          </a:ln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</a:rPr>
              <a:t>Спасибо за внимание и участие в работе.</a:t>
            </a:r>
          </a:p>
          <a:p>
            <a:pPr algn="ctr">
              <a:lnSpc>
                <a:spcPct val="150000"/>
              </a:lnSpc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</a:rPr>
              <a:t>С вопросами </a:t>
            </a:r>
            <a:r>
              <a:rPr lang="en-US" sz="2000" dirty="0">
                <a:solidFill>
                  <a:srgbClr val="7030A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nat190873@yandex.ru</a:t>
            </a:r>
            <a:endParaRPr lang="en-US" sz="2000" dirty="0">
              <a:solidFill>
                <a:srgbClr val="7030A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</a:rPr>
              <a:t>Материалы мастер-класса и форума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http://pribdigschoo1.ru/custom/73</a:t>
            </a:r>
            <a:endParaRPr lang="ru-RU" sz="2000" dirty="0">
              <a:solidFill>
                <a:srgbClr val="7030A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>
                <a:solidFill>
                  <a:schemeClr val="accent6">
                    <a:lumMod val="75000"/>
                  </a:schemeClr>
                </a:solidFill>
              </a:rPr>
              <a:t>С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</a:rPr>
              <a:t>домашним заданием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7030A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pribfor@yandex.ru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781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799</TotalTime>
  <Words>654</Words>
  <Application>Microsoft Office PowerPoint</Application>
  <PresentationFormat>Экран (4:3)</PresentationFormat>
  <Paragraphs>80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Georgia</vt:lpstr>
      <vt:lpstr>Times New Roman</vt:lpstr>
      <vt:lpstr>Trebuchet MS</vt:lpstr>
      <vt:lpstr>Wingdings</vt:lpstr>
      <vt:lpstr>Wingdings 2</vt:lpstr>
      <vt:lpstr>Городская</vt:lpstr>
      <vt:lpstr>        </vt:lpstr>
      <vt:lpstr>Предварительная подготовка</vt:lpstr>
      <vt:lpstr>План урока биологии  в 5 классе по теме «Свойства живого»</vt:lpstr>
      <vt:lpstr>Определение темы урока </vt:lpstr>
      <vt:lpstr>Фрагмент видео с ютуб-канала https://www.youtube.com/watch?v=wgG16C_sZ4w&amp;t=50s</vt:lpstr>
      <vt:lpstr>Фрагмент Гугл таблицы для урока</vt:lpstr>
      <vt:lpstr>Проведение урока-онлайн</vt:lpstr>
      <vt:lpstr>Окончание урока</vt:lpstr>
      <vt:lpstr>Документы, Д/З</vt:lpstr>
      <vt:lpstr>Презентация PowerPoint</vt:lpstr>
      <vt:lpstr>Создать кроссворд</vt:lpstr>
      <vt:lpstr>Проверка домашнего задания </vt:lpstr>
      <vt:lpstr>Проверить Гугл таблицу</vt:lpstr>
      <vt:lpstr>Презентация PowerPoint</vt:lpstr>
      <vt:lpstr>Домашнее задание</vt:lpstr>
      <vt:lpstr>Онлайн-урок: + или -</vt:lpstr>
      <vt:lpstr>Онлайн-урок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Наталья Колмакова</cp:lastModifiedBy>
  <cp:revision>42</cp:revision>
  <dcterms:created xsi:type="dcterms:W3CDTF">2020-05-20T10:19:02Z</dcterms:created>
  <dcterms:modified xsi:type="dcterms:W3CDTF">2020-11-24T16:51:08Z</dcterms:modified>
</cp:coreProperties>
</file>